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18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SSSR 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"/>
            <a:ext cx="7416824" cy="5373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526310"/>
            <a:ext cx="8820472" cy="233169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b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ргей\Desktop\SSSR 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30 декабря 1922 года принята Декларация о образовании СССР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01" y="0"/>
            <a:ext cx="92170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31 января 1924 года принята конституция СССР.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4176464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Всесоюзный съезд советов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996952"/>
            <a:ext cx="201622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ЦИК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77072"/>
            <a:ext cx="1728192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Совет союза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077072"/>
            <a:ext cx="1872208" cy="15121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Совет национальностей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1628800"/>
            <a:ext cx="2304256" cy="42484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Сергей\Desktop\Coat_of_arms_of_the_Soviet_Union_1923–1936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3902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26" y="0"/>
            <a:ext cx="92330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ергей\Desktop\SSSR 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5138" y="-58738"/>
            <a:ext cx="9753601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в составе СССР 1922г. – РСФСР, УССР, БССР, ЗССР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1925г. – Узбекистан и Туркменистан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1929г. – Таджикистан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1936г. – была распущена ЗСФСР и Армения, Грузия, Азербайджан вошли непосредственно в состав СССР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5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Проверим знания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Каковы причины образования СССР?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-экономические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chemeClr val="bg1"/>
                </a:solidFill>
              </a:rPr>
              <a:t>Политические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Система государственной власти СССР. В чем отличие от современной Российской структуры?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chemeClr val="bg1"/>
                </a:solidFill>
              </a:rPr>
              <a:t>Проекты объединения.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7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Немецкий философ Гегель замечает, что все великие всемирно-исторические события и личности повторяются дважды: первый раз как трагедия, а второй — как фарс.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вы можете провести исторические параллели  между современностью и 20-ми годами прошлого века?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2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Параграф 19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Ответить на вопросы в конце параграфа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Запомнить ключевые даты.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Сергей\Desktop\SSSR 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229200"/>
            <a:ext cx="8424936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Учись так, чтобы товарищ Сталин спасибо сказал!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6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Причины образования СССР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Положение в стране после гражданской войны.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Проекты построения новой страны.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Образование СССР.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489862e9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566936"/>
            <a:ext cx="10369152" cy="8424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ргей\Desktop\156685-e32bf-2549564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342"/>
            <a:ext cx="9143999" cy="6903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0"/>
            <a:ext cx="7200800" cy="14847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Причины образования СССР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338437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Экономические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44008" y="2204864"/>
            <a:ext cx="4211960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4400" dirty="0" smtClean="0"/>
              <a:t>политические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212976"/>
            <a:ext cx="3384376" cy="3456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Общие хозяйственные связи и исторически сложившееся разделение труда между  частями империи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356992"/>
            <a:ext cx="4176464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Стремление к единой внешней безопасности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5517232"/>
            <a:ext cx="4176464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Международная изоляция</a:t>
            </a:r>
            <a:endParaRPr lang="ru-RU" sz="32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835696" y="2924944"/>
            <a:ext cx="216024" cy="21602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588224" y="2924944"/>
            <a:ext cx="288032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60232" y="4725144"/>
            <a:ext cx="432048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\Desktop\SSSR 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4032448" cy="6264696"/>
          </a:xfrm>
          <a:prstGeom prst="rect">
            <a:avLst/>
          </a:prstGeom>
          <a:solidFill>
            <a:srgbClr val="F83A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Политическая основа объединения-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Система советской власти в республиках.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Сергей\Desktop\SSSR 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2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>
              <a:buNone/>
            </a:pPr>
            <a:r>
              <a:rPr lang="ru-RU" sz="1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объединения</a:t>
            </a:r>
            <a:endParaRPr lang="ru-RU" sz="1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275" y="0"/>
            <a:ext cx="9635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5" name="Picture 3" descr="C:\Users\Сергей\Desktop\fakeit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-52127"/>
            <a:ext cx="6408712" cy="6910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ергей\Desktop\22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40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Сравните резолюции И.Сталина и В. Ленина на стр. 142.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Ленинский вариант объединения был более приемлемым  в сложившейся ситуации?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244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ОБРАЗОВАНИЕ  СССР</vt:lpstr>
      <vt:lpstr>План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30 декабря 1922 года принята Декларация о образовании СССР</vt:lpstr>
      <vt:lpstr>31 января 1924 года принята конституция СССР.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знания</vt:lpstr>
      <vt:lpstr>Немецкий философ Гегель замечает, что все великие всемирно-исторические события и личности повторяются дважды: первый раз как трагедия, а второй — как фарс.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 СССР</dc:title>
  <dc:creator>Сергей</dc:creator>
  <cp:lastModifiedBy>User</cp:lastModifiedBy>
  <cp:revision>22</cp:revision>
  <dcterms:created xsi:type="dcterms:W3CDTF">2014-12-08T20:11:26Z</dcterms:created>
  <dcterms:modified xsi:type="dcterms:W3CDTF">2018-02-13T10:30:20Z</dcterms:modified>
</cp:coreProperties>
</file>