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5"/>
  </p:notesMasterIdLst>
  <p:sldIdLst>
    <p:sldId id="256" r:id="rId4"/>
    <p:sldId id="257" r:id="rId5"/>
    <p:sldId id="259" r:id="rId6"/>
    <p:sldId id="258" r:id="rId7"/>
    <p:sldId id="265" r:id="rId8"/>
    <p:sldId id="260" r:id="rId9"/>
    <p:sldId id="261" r:id="rId10"/>
    <p:sldId id="266" r:id="rId11"/>
    <p:sldId id="262" r:id="rId12"/>
    <p:sldId id="263" r:id="rId13"/>
    <p:sldId id="264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179" name="Custom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180" name="Custom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85440" y="4343040"/>
            <a:ext cx="5481720" cy="41101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200">
                <a:latin typeface="Times New Roman"/>
              </a:rPr>
              <a:t>Для правки формата примечаний щелкните мышью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42720" y="563472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350280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4272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43" name="Рисунок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3043800"/>
            <a:ext cx="6167160" cy="4920480"/>
          </a:xfrm>
          <a:prstGeom prst="rect">
            <a:avLst/>
          </a:prstGeom>
          <a:ln>
            <a:noFill/>
          </a:ln>
        </p:spPr>
      </p:pic>
      <p:pic>
        <p:nvPicPr>
          <p:cNvPr id="44" name="Рисунок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3043800"/>
            <a:ext cx="6167160" cy="492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342720" y="2580840"/>
            <a:ext cx="6167160" cy="584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342720" y="938160"/>
            <a:ext cx="6167160" cy="7043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34272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42720" y="2580840"/>
            <a:ext cx="6167160" cy="584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350280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342720" y="563472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42720" y="563472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350280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4272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88" name="Рисунок 8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3043800"/>
            <a:ext cx="6167160" cy="4920480"/>
          </a:xfrm>
          <a:prstGeom prst="rect">
            <a:avLst/>
          </a:prstGeom>
          <a:ln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3043800"/>
            <a:ext cx="6167160" cy="492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342720" y="2580840"/>
            <a:ext cx="6167160" cy="584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342720" y="938160"/>
            <a:ext cx="6167160" cy="7043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4272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350280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342720" y="563472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42720" y="563472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350280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34272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133" name="Рисунок 1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3043800"/>
            <a:ext cx="6167160" cy="4920480"/>
          </a:xfrm>
          <a:prstGeom prst="rect">
            <a:avLst/>
          </a:prstGeom>
          <a:ln>
            <a:noFill/>
          </a:ln>
        </p:spPr>
      </p:pic>
      <p:pic>
        <p:nvPicPr>
          <p:cNvPr id="134" name="Рисунок 1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3043800"/>
            <a:ext cx="6167160" cy="492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42720" y="938160"/>
            <a:ext cx="6167160" cy="7043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4272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502800" y="563472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42720" y="124920"/>
            <a:ext cx="6167160" cy="2332440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272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502800" y="2580840"/>
            <a:ext cx="300924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42720" y="5634720"/>
            <a:ext cx="6167160" cy="278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-7920" y="-9360"/>
            <a:ext cx="6873840" cy="1388880"/>
          </a:xfrm>
          <a:prstGeom prst="rect">
            <a:avLst/>
          </a:prstGeom>
          <a:gradFill>
            <a:gsLst>
              <a:gs pos="0">
                <a:srgbClr val="0079AF"/>
              </a:gs>
              <a:gs pos="100000">
                <a:srgbClr val="00EBF8"/>
              </a:gs>
            </a:gsLst>
            <a:lin ang="5400000"/>
          </a:gradFill>
          <a:ln>
            <a:noFill/>
          </a:ln>
        </p:spPr>
      </p:sp>
      <p:sp>
        <p:nvSpPr>
          <p:cNvPr id="12" name="CustomShape 2"/>
          <p:cNvSpPr/>
          <p:nvPr/>
        </p:nvSpPr>
        <p:spPr>
          <a:xfrm>
            <a:off x="3286080" y="-9360"/>
            <a:ext cx="3571920" cy="850680"/>
          </a:xfrm>
          <a:prstGeom prst="rect">
            <a:avLst/>
          </a:prstGeom>
          <a:gradFill>
            <a:gsLst>
              <a:gs pos="0">
                <a:srgbClr val="00ADB6"/>
              </a:gs>
              <a:gs pos="100000">
                <a:srgbClr val="009BE5"/>
              </a:gs>
            </a:gsLst>
            <a:lin ang="5400000"/>
          </a:gradFill>
          <a:ln>
            <a:noFill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42720" y="938160"/>
            <a:ext cx="6167160" cy="1519200"/>
          </a:xfrm>
          <a:prstGeom prst="rect">
            <a:avLst/>
          </a:prstGeom>
        </p:spPr>
        <p:txBody>
          <a:bodyPr lIns="0" tIns="46800" rIns="0" bIns="0" anchor="b"/>
          <a:lstStyle/>
          <a:p>
            <a:r>
              <a:rPr lang="ru-RU" sz="5000">
                <a:latin typeface="Calibri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Times New Roman"/>
              <a:buChar char="•"/>
            </a:pPr>
            <a:r>
              <a:rPr lang="ru-RU" sz="2600">
                <a:latin typeface="Constantia"/>
              </a:rPr>
              <a:t>Для правки структуры щелкните мышью</a:t>
            </a:r>
            <a:endParaRPr/>
          </a:p>
          <a:p>
            <a:pPr lvl="1">
              <a:buFont typeface="Times New Roman"/>
              <a:buChar char="–"/>
            </a:pPr>
            <a:r>
              <a:rPr lang="ru-RU" sz="2400">
                <a:latin typeface="Constantia"/>
              </a:rPr>
              <a:t>Второй уровень структуры</a:t>
            </a:r>
            <a:endParaRPr/>
          </a:p>
          <a:p>
            <a:pPr lvl="2">
              <a:buFont typeface="Times New Roman"/>
              <a:buChar char="•"/>
            </a:pPr>
            <a:r>
              <a:rPr lang="ru-RU" sz="2100">
                <a:latin typeface="Constantia"/>
              </a:rPr>
              <a:t>Третий уровень структуры</a:t>
            </a:r>
            <a:endParaRPr/>
          </a:p>
          <a:p>
            <a:pPr lvl="3">
              <a:buFont typeface="Times New Roman"/>
              <a:buChar char="–"/>
            </a:pPr>
            <a:r>
              <a:rPr lang="ru-RU" sz="2000">
                <a:latin typeface="Constantia"/>
              </a:rPr>
              <a:t>Четвёртый уровень структуры</a:t>
            </a:r>
            <a:endParaRPr/>
          </a:p>
          <a:p>
            <a:pPr lvl="4">
              <a:buFont typeface="Times New Roman"/>
              <a:buChar char="»"/>
            </a:pPr>
            <a:r>
              <a:rPr lang="ru-RU" sz="2000">
                <a:latin typeface="Constantia"/>
              </a:rPr>
              <a:t>Пятый уровень структуры</a:t>
            </a:r>
            <a:endParaRPr/>
          </a:p>
          <a:p>
            <a:pPr lvl="5">
              <a:buFont typeface="Times New Roman"/>
              <a:buChar char="»"/>
            </a:pPr>
            <a:r>
              <a:rPr lang="ru-RU" sz="2000">
                <a:latin typeface="Constantia"/>
              </a:rPr>
              <a:t>Шестой уровень структуры</a:t>
            </a:r>
            <a:endParaRPr/>
          </a:p>
          <a:p>
            <a:pPr lvl="6">
              <a:buFont typeface="Times New Roman"/>
              <a:buChar char="»"/>
            </a:pPr>
            <a:r>
              <a:rPr lang="ru-RU" sz="2000">
                <a:latin typeface="Constantia"/>
              </a:rPr>
              <a:t>Седьмой уровень структуры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342720" y="8475840"/>
            <a:ext cx="1595160" cy="48096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buFont typeface="Times New Roman"/>
              <a:buChar char="•"/>
            </a:pPr>
            <a:r>
              <a:rPr lang="ru-RU">
                <a:latin typeface="Arial"/>
              </a:rPr>
              <a:t>&lt;дата/время&gt;</a:t>
            </a:r>
            <a:endParaRPr/>
          </a:p>
        </p:txBody>
      </p:sp>
      <p:sp>
        <p:nvSpPr>
          <p:cNvPr id="5" name="CustomShape 6"/>
          <p:cNvSpPr/>
          <p:nvPr/>
        </p:nvSpPr>
        <p:spPr>
          <a:xfrm>
            <a:off x="2000160" y="8475840"/>
            <a:ext cx="2514600" cy="485640"/>
          </a:xfrm>
          <a:prstGeom prst="rect">
            <a:avLst/>
          </a:prstGeom>
          <a:noFill/>
          <a:ln>
            <a:noFill/>
          </a:ln>
        </p:spPr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5943600" y="8475840"/>
            <a:ext cx="566640" cy="48096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buFont typeface="Times New Roman"/>
              <a:buChar char="•"/>
            </a:pPr>
            <a:fld id="{2331814F-BAAA-4333-9E71-261AC3A27AC0}" type="slidenum">
              <a:rPr lang="ru-RU">
                <a:latin typeface="Arial"/>
              </a:rPr>
              <a:pPr>
                <a:buFont typeface="Times New Roman"/>
                <a:buChar char="•"/>
              </a:pPr>
              <a:t>‹#›</a:t>
            </a:fld>
            <a:endParaRPr/>
          </a:p>
        </p:txBody>
      </p:sp>
      <p:pic>
        <p:nvPicPr>
          <p:cNvPr id="7" name="Рисунок 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5840" y="270000"/>
            <a:ext cx="6837480" cy="860400"/>
          </a:xfrm>
          <a:prstGeom prst="rect">
            <a:avLst/>
          </a:prstGeom>
          <a:ln>
            <a:noFill/>
          </a:ln>
        </p:spPr>
      </p:pic>
      <p:sp>
        <p:nvSpPr>
          <p:cNvPr id="8" name="CustomShape 8"/>
          <p:cNvSpPr/>
          <p:nvPr/>
        </p:nvSpPr>
        <p:spPr>
          <a:xfrm rot="21420000">
            <a:off x="-14040" y="526680"/>
            <a:ext cx="360" cy="360"/>
          </a:xfrm>
          <a:prstGeom prst="rect">
            <a:avLst/>
          </a:prstGeom>
          <a:noFill/>
          <a:ln>
            <a:noFill/>
          </a:ln>
        </p:spPr>
      </p:sp>
      <p:pic>
        <p:nvPicPr>
          <p:cNvPr id="9" name="Рисунок 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360" y="344520"/>
            <a:ext cx="6856560" cy="720720"/>
          </a:xfrm>
          <a:prstGeom prst="rect">
            <a:avLst/>
          </a:prstGeom>
          <a:ln>
            <a:noFill/>
          </a:ln>
        </p:spPr>
      </p:pic>
      <p:sp>
        <p:nvSpPr>
          <p:cNvPr id="10" name="CustomShape 9"/>
          <p:cNvSpPr/>
          <p:nvPr/>
        </p:nvSpPr>
        <p:spPr>
          <a:xfrm rot="21420000">
            <a:off x="-14040" y="601200"/>
            <a:ext cx="360" cy="360"/>
          </a:xfrm>
          <a:prstGeom prst="rect">
            <a:avLst/>
          </a:prstGeom>
          <a:noFill/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7920" y="-9360"/>
            <a:ext cx="6873840" cy="1388880"/>
          </a:xfrm>
          <a:prstGeom prst="rect">
            <a:avLst/>
          </a:prstGeom>
          <a:gradFill>
            <a:gsLst>
              <a:gs pos="0">
                <a:srgbClr val="0079AF"/>
              </a:gs>
              <a:gs pos="100000">
                <a:srgbClr val="00EBF8"/>
              </a:gs>
            </a:gsLst>
            <a:lin ang="5400000"/>
          </a:gradFill>
          <a:ln>
            <a:noFill/>
          </a:ln>
        </p:spPr>
      </p:sp>
      <p:sp>
        <p:nvSpPr>
          <p:cNvPr id="46" name="CustomShape 2"/>
          <p:cNvSpPr/>
          <p:nvPr/>
        </p:nvSpPr>
        <p:spPr>
          <a:xfrm>
            <a:off x="3286080" y="-9360"/>
            <a:ext cx="3571920" cy="850680"/>
          </a:xfrm>
          <a:prstGeom prst="rect">
            <a:avLst/>
          </a:prstGeom>
          <a:gradFill>
            <a:gsLst>
              <a:gs pos="0">
                <a:srgbClr val="00ADB6"/>
              </a:gs>
              <a:gs pos="100000">
                <a:srgbClr val="009BE5"/>
              </a:gs>
            </a:gsLst>
            <a:lin ang="5400000"/>
          </a:gradFill>
          <a:ln>
            <a:noFill/>
          </a:ln>
        </p:spPr>
      </p:sp>
      <p:pic>
        <p:nvPicPr>
          <p:cNvPr id="47" name="Рисунок 4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5840" y="270000"/>
            <a:ext cx="6837480" cy="860400"/>
          </a:xfrm>
          <a:prstGeom prst="rect">
            <a:avLst/>
          </a:prstGeom>
          <a:ln>
            <a:noFill/>
          </a:ln>
        </p:spPr>
      </p:pic>
      <p:sp>
        <p:nvSpPr>
          <p:cNvPr id="48" name="CustomShape 3"/>
          <p:cNvSpPr/>
          <p:nvPr/>
        </p:nvSpPr>
        <p:spPr>
          <a:xfrm rot="21420000">
            <a:off x="-14040" y="526680"/>
            <a:ext cx="360" cy="360"/>
          </a:xfrm>
          <a:prstGeom prst="rect">
            <a:avLst/>
          </a:prstGeom>
          <a:noFill/>
          <a:ln>
            <a:noFill/>
          </a:ln>
        </p:spPr>
      </p:sp>
      <p:pic>
        <p:nvPicPr>
          <p:cNvPr id="49" name="Рисунок 4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360" y="344520"/>
            <a:ext cx="6856560" cy="720720"/>
          </a:xfrm>
          <a:prstGeom prst="rect">
            <a:avLst/>
          </a:prstGeom>
          <a:ln>
            <a:noFill/>
          </a:ln>
        </p:spPr>
      </p:pic>
      <p:sp>
        <p:nvSpPr>
          <p:cNvPr id="50" name="CustomShape 4"/>
          <p:cNvSpPr/>
          <p:nvPr/>
        </p:nvSpPr>
        <p:spPr>
          <a:xfrm rot="21420000">
            <a:off x="-14040" y="60120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PlaceHolder 5"/>
          <p:cNvSpPr>
            <a:spLocks noGrp="1"/>
          </p:cNvSpPr>
          <p:nvPr>
            <p:ph type="title"/>
          </p:nvPr>
        </p:nvSpPr>
        <p:spPr>
          <a:xfrm>
            <a:off x="342720" y="938160"/>
            <a:ext cx="6167160" cy="1519200"/>
          </a:xfrm>
          <a:prstGeom prst="rect">
            <a:avLst/>
          </a:prstGeom>
        </p:spPr>
        <p:txBody>
          <a:bodyPr lIns="0" tIns="46800" rIns="0" bIns="0" anchor="b"/>
          <a:lstStyle/>
          <a:p>
            <a:r>
              <a:rPr lang="ru-RU" sz="5000">
                <a:latin typeface="Calibri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52" name="PlaceHolder 6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Times New Roman"/>
              <a:buChar char="•"/>
            </a:pPr>
            <a:r>
              <a:rPr lang="ru-RU" sz="2600">
                <a:latin typeface="Constantia"/>
              </a:rPr>
              <a:t>Для правки структуры щелкните мышью</a:t>
            </a:r>
            <a:endParaRPr/>
          </a:p>
          <a:p>
            <a:pPr lvl="1">
              <a:buFont typeface="Times New Roman"/>
              <a:buChar char="–"/>
            </a:pPr>
            <a:r>
              <a:rPr lang="ru-RU" sz="2400">
                <a:latin typeface="Constantia"/>
              </a:rPr>
              <a:t>Второй уровень структуры</a:t>
            </a:r>
            <a:endParaRPr/>
          </a:p>
          <a:p>
            <a:pPr lvl="2">
              <a:buFont typeface="Times New Roman"/>
              <a:buChar char="•"/>
            </a:pPr>
            <a:r>
              <a:rPr lang="ru-RU" sz="2100">
                <a:latin typeface="Constantia"/>
              </a:rPr>
              <a:t>Третий уровень структуры</a:t>
            </a:r>
            <a:endParaRPr/>
          </a:p>
          <a:p>
            <a:pPr lvl="3">
              <a:buFont typeface="Times New Roman"/>
              <a:buChar char="–"/>
            </a:pPr>
            <a:r>
              <a:rPr lang="ru-RU" sz="2000">
                <a:latin typeface="Constantia"/>
              </a:rPr>
              <a:t>Четвёртый уровень структуры</a:t>
            </a:r>
            <a:endParaRPr/>
          </a:p>
          <a:p>
            <a:pPr lvl="4">
              <a:buFont typeface="Times New Roman"/>
              <a:buChar char="»"/>
            </a:pPr>
            <a:r>
              <a:rPr lang="ru-RU" sz="2000">
                <a:latin typeface="Constantia"/>
              </a:rPr>
              <a:t>Пятый уровень структуры</a:t>
            </a:r>
            <a:endParaRPr/>
          </a:p>
          <a:p>
            <a:pPr lvl="5">
              <a:buFont typeface="Times New Roman"/>
              <a:buChar char="»"/>
            </a:pPr>
            <a:r>
              <a:rPr lang="ru-RU" sz="2000">
                <a:latin typeface="Constantia"/>
              </a:rPr>
              <a:t>Шестой уровень структуры</a:t>
            </a:r>
            <a:endParaRPr/>
          </a:p>
          <a:p>
            <a:pPr lvl="6">
              <a:buFont typeface="Times New Roman"/>
              <a:buChar char="»"/>
            </a:pPr>
            <a:r>
              <a:rPr lang="ru-RU" sz="2000">
                <a:latin typeface="Constantia"/>
              </a:rPr>
              <a:t>Седьмой уровень структуры</a:t>
            </a:r>
            <a:endParaRPr/>
          </a:p>
        </p:txBody>
      </p:sp>
      <p:sp>
        <p:nvSpPr>
          <p:cNvPr id="53" name="PlaceHolder 7"/>
          <p:cNvSpPr>
            <a:spLocks noGrp="1"/>
          </p:cNvSpPr>
          <p:nvPr>
            <p:ph type="dt"/>
          </p:nvPr>
        </p:nvSpPr>
        <p:spPr>
          <a:xfrm>
            <a:off x="342720" y="8475840"/>
            <a:ext cx="1595160" cy="48096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  <a:buFont typeface="Constantia"/>
              <a:buChar char="•"/>
            </a:pPr>
            <a:r>
              <a:rPr lang="ru-RU" sz="1200">
                <a:solidFill>
                  <a:srgbClr val="D1EAEE"/>
                </a:solidFill>
                <a:latin typeface="Constantia"/>
                <a:ea typeface="Droid Sans"/>
              </a:rPr>
              <a:t>&lt;дата/время&gt;</a:t>
            </a:r>
            <a:endParaRPr/>
          </a:p>
        </p:txBody>
      </p:sp>
      <p:sp>
        <p:nvSpPr>
          <p:cNvPr id="54" name="CustomShape 8"/>
          <p:cNvSpPr/>
          <p:nvPr/>
        </p:nvSpPr>
        <p:spPr>
          <a:xfrm>
            <a:off x="2000160" y="8475840"/>
            <a:ext cx="2514600" cy="48564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PlaceHolder 9"/>
          <p:cNvSpPr>
            <a:spLocks noGrp="1"/>
          </p:cNvSpPr>
          <p:nvPr>
            <p:ph type="sldNum"/>
          </p:nvPr>
        </p:nvSpPr>
        <p:spPr>
          <a:xfrm>
            <a:off x="5943600" y="8475840"/>
            <a:ext cx="566640" cy="4809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  <a:buFont typeface="Constantia"/>
              <a:buChar char="•"/>
            </a:pPr>
            <a:fld id="{5F96F10B-AFD9-43B9-A353-D561C09CF213}" type="slidenum">
              <a:rPr lang="ru-RU" sz="1200">
                <a:solidFill>
                  <a:srgbClr val="D1EAEE"/>
                </a:solidFill>
                <a:latin typeface="Constantia"/>
                <a:ea typeface="Droid Sans"/>
              </a:rPr>
              <a:pPr algn="r">
                <a:lnSpc>
                  <a:spcPct val="100000"/>
                </a:lnSpc>
                <a:buFont typeface="Constantia"/>
                <a:buChar char="•"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-7920" y="-9360"/>
            <a:ext cx="6873840" cy="1388880"/>
          </a:xfrm>
          <a:prstGeom prst="rect">
            <a:avLst/>
          </a:prstGeom>
          <a:gradFill>
            <a:gsLst>
              <a:gs pos="0">
                <a:srgbClr val="0079AF"/>
              </a:gs>
              <a:gs pos="100000">
                <a:srgbClr val="00EBF8"/>
              </a:gs>
            </a:gsLst>
            <a:lin ang="5400000"/>
          </a:gradFill>
          <a:ln>
            <a:noFill/>
          </a:ln>
        </p:spPr>
      </p:sp>
      <p:sp>
        <p:nvSpPr>
          <p:cNvPr id="91" name="CustomShape 2"/>
          <p:cNvSpPr/>
          <p:nvPr/>
        </p:nvSpPr>
        <p:spPr>
          <a:xfrm>
            <a:off x="3286080" y="-9360"/>
            <a:ext cx="3571920" cy="850680"/>
          </a:xfrm>
          <a:prstGeom prst="rect">
            <a:avLst/>
          </a:prstGeom>
          <a:gradFill>
            <a:gsLst>
              <a:gs pos="0">
                <a:srgbClr val="00ADB6"/>
              </a:gs>
              <a:gs pos="100000">
                <a:srgbClr val="009BE5"/>
              </a:gs>
            </a:gsLst>
            <a:lin ang="5400000"/>
          </a:gradFill>
          <a:ln>
            <a:noFill/>
          </a:ln>
        </p:spPr>
      </p:sp>
      <p:pic>
        <p:nvPicPr>
          <p:cNvPr id="92" name="Рисунок 9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5840" y="270000"/>
            <a:ext cx="6837480" cy="860400"/>
          </a:xfrm>
          <a:prstGeom prst="rect">
            <a:avLst/>
          </a:prstGeom>
          <a:ln>
            <a:noFill/>
          </a:ln>
        </p:spPr>
      </p:pic>
      <p:sp>
        <p:nvSpPr>
          <p:cNvPr id="93" name="CustomShape 3"/>
          <p:cNvSpPr/>
          <p:nvPr/>
        </p:nvSpPr>
        <p:spPr>
          <a:xfrm rot="21420000">
            <a:off x="-14040" y="526680"/>
            <a:ext cx="360" cy="360"/>
          </a:xfrm>
          <a:prstGeom prst="rect">
            <a:avLst/>
          </a:prstGeom>
          <a:noFill/>
          <a:ln>
            <a:noFill/>
          </a:ln>
        </p:spPr>
      </p:sp>
      <p:pic>
        <p:nvPicPr>
          <p:cNvPr id="94" name="Рисунок 9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360" y="344520"/>
            <a:ext cx="6856560" cy="720720"/>
          </a:xfrm>
          <a:prstGeom prst="rect">
            <a:avLst/>
          </a:prstGeom>
          <a:ln>
            <a:noFill/>
          </a:ln>
        </p:spPr>
      </p:pic>
      <p:sp>
        <p:nvSpPr>
          <p:cNvPr id="95" name="CustomShape 4"/>
          <p:cNvSpPr/>
          <p:nvPr/>
        </p:nvSpPr>
        <p:spPr>
          <a:xfrm rot="21420000">
            <a:off x="-14040" y="601200"/>
            <a:ext cx="360" cy="36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PlaceHolder 5"/>
          <p:cNvSpPr>
            <a:spLocks noGrp="1"/>
          </p:cNvSpPr>
          <p:nvPr>
            <p:ph type="title"/>
          </p:nvPr>
        </p:nvSpPr>
        <p:spPr>
          <a:xfrm>
            <a:off x="342720" y="938160"/>
            <a:ext cx="6167160" cy="1519200"/>
          </a:xfrm>
          <a:prstGeom prst="rect">
            <a:avLst/>
          </a:prstGeom>
        </p:spPr>
        <p:txBody>
          <a:bodyPr lIns="0" tIns="46800" rIns="0" bIns="0" anchor="b"/>
          <a:lstStyle/>
          <a:p>
            <a:r>
              <a:rPr lang="ru-RU" sz="5000">
                <a:latin typeface="Calibri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342720" y="2580840"/>
            <a:ext cx="6167160" cy="584676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Times New Roman"/>
              <a:buChar char="•"/>
            </a:pPr>
            <a:r>
              <a:rPr lang="ru-RU" sz="2600">
                <a:latin typeface="Constantia"/>
              </a:rPr>
              <a:t>Для правки структуры щелкните мышью</a:t>
            </a:r>
            <a:endParaRPr/>
          </a:p>
          <a:p>
            <a:pPr lvl="1">
              <a:buFont typeface="Times New Roman"/>
              <a:buChar char="–"/>
            </a:pPr>
            <a:r>
              <a:rPr lang="ru-RU" sz="2400">
                <a:latin typeface="Constantia"/>
              </a:rPr>
              <a:t>Второй уровень структуры</a:t>
            </a:r>
            <a:endParaRPr/>
          </a:p>
          <a:p>
            <a:pPr lvl="2">
              <a:buFont typeface="Times New Roman"/>
              <a:buChar char="•"/>
            </a:pPr>
            <a:r>
              <a:rPr lang="ru-RU" sz="2100">
                <a:latin typeface="Constantia"/>
              </a:rPr>
              <a:t>Третий уровень структуры</a:t>
            </a:r>
            <a:endParaRPr/>
          </a:p>
          <a:p>
            <a:pPr lvl="3">
              <a:buFont typeface="Times New Roman"/>
              <a:buChar char="–"/>
            </a:pPr>
            <a:r>
              <a:rPr lang="ru-RU" sz="2000">
                <a:latin typeface="Constantia"/>
              </a:rPr>
              <a:t>Четвёртый уровень структуры</a:t>
            </a:r>
            <a:endParaRPr/>
          </a:p>
          <a:p>
            <a:pPr lvl="4">
              <a:buFont typeface="Times New Roman"/>
              <a:buChar char="»"/>
            </a:pPr>
            <a:r>
              <a:rPr lang="ru-RU" sz="2000">
                <a:latin typeface="Constantia"/>
              </a:rPr>
              <a:t>Пятый уровень структуры</a:t>
            </a:r>
            <a:endParaRPr/>
          </a:p>
          <a:p>
            <a:pPr lvl="5">
              <a:buFont typeface="Times New Roman"/>
              <a:buChar char="»"/>
            </a:pPr>
            <a:r>
              <a:rPr lang="ru-RU" sz="2000">
                <a:latin typeface="Constantia"/>
              </a:rPr>
              <a:t>Шестой уровень структуры</a:t>
            </a:r>
            <a:endParaRPr/>
          </a:p>
          <a:p>
            <a:pPr lvl="6">
              <a:buFont typeface="Times New Roman"/>
              <a:buChar char="»"/>
            </a:pPr>
            <a:r>
              <a:rPr lang="ru-RU" sz="2000">
                <a:latin typeface="Constantia"/>
              </a:rPr>
              <a:t>Седьмой уровень структуры</a:t>
            </a:r>
            <a:endParaRPr/>
          </a:p>
        </p:txBody>
      </p:sp>
      <p:sp>
        <p:nvSpPr>
          <p:cNvPr id="98" name="PlaceHolder 7"/>
          <p:cNvSpPr>
            <a:spLocks noGrp="1"/>
          </p:cNvSpPr>
          <p:nvPr>
            <p:ph type="dt"/>
          </p:nvPr>
        </p:nvSpPr>
        <p:spPr>
          <a:xfrm>
            <a:off x="342720" y="8475840"/>
            <a:ext cx="1595160" cy="48096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  <a:buFont typeface="Constantia"/>
              <a:buChar char="•"/>
            </a:pPr>
            <a:r>
              <a:rPr lang="ru-RU" sz="1200">
                <a:solidFill>
                  <a:srgbClr val="D1EAEE"/>
                </a:solidFill>
                <a:latin typeface="Constantia"/>
                <a:ea typeface="Droid Sans"/>
              </a:rPr>
              <a:t>&lt;дата/время&gt;</a:t>
            </a:r>
            <a:endParaRPr/>
          </a:p>
        </p:txBody>
      </p:sp>
      <p:sp>
        <p:nvSpPr>
          <p:cNvPr id="99" name="CustomShape 8"/>
          <p:cNvSpPr/>
          <p:nvPr/>
        </p:nvSpPr>
        <p:spPr>
          <a:xfrm>
            <a:off x="2000160" y="8475840"/>
            <a:ext cx="2514600" cy="48564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PlaceHolder 9"/>
          <p:cNvSpPr>
            <a:spLocks noGrp="1"/>
          </p:cNvSpPr>
          <p:nvPr>
            <p:ph type="sldNum"/>
          </p:nvPr>
        </p:nvSpPr>
        <p:spPr>
          <a:xfrm>
            <a:off x="5943600" y="8475840"/>
            <a:ext cx="566640" cy="4809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  <a:buFont typeface="Constantia"/>
              <a:buChar char="•"/>
            </a:pPr>
            <a:fld id="{E127D5DD-4BB4-4611-A29C-C5CA37DADD60}" type="slidenum">
              <a:rPr lang="ru-RU" sz="1200">
                <a:solidFill>
                  <a:srgbClr val="D1EAEE"/>
                </a:solidFill>
                <a:latin typeface="Constantia"/>
                <a:ea typeface="Droid Sans"/>
              </a:rPr>
              <a:pPr algn="r">
                <a:lnSpc>
                  <a:spcPct val="100000"/>
                </a:lnSpc>
                <a:buFont typeface="Constantia"/>
                <a:buChar char="•"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Рисунок 18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Рисунок 2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-285784"/>
            <a:ext cx="6302520" cy="2214578"/>
          </a:xfrm>
          <a:prstGeom prst="rect">
            <a:avLst/>
          </a:prstGeom>
          <a:ln>
            <a:noFill/>
          </a:ln>
        </p:spPr>
      </p:pic>
      <p:sp>
        <p:nvSpPr>
          <p:cNvPr id="212" name="CustomShape 1"/>
          <p:cNvSpPr/>
          <p:nvPr/>
        </p:nvSpPr>
        <p:spPr>
          <a:xfrm>
            <a:off x="398520" y="1500166"/>
            <a:ext cx="5829120" cy="7143800"/>
          </a:xfrm>
          <a:prstGeom prst="rect">
            <a:avLst/>
          </a:prstGeom>
          <a:noFill/>
          <a:ln>
            <a:noFill/>
          </a:ln>
        </p:spPr>
        <p:txBody>
          <a:bodyPr lIns="45720" rIns="45720"/>
          <a:lstStyle/>
          <a:p>
            <a:pPr>
              <a:lnSpc>
                <a:spcPct val="100000"/>
              </a:lnSpc>
              <a:buSzPct val="95000"/>
              <a:buFont typeface="Constantia"/>
              <a:buChar char="•"/>
            </a:pPr>
            <a:r>
              <a:rPr lang="ru-RU" sz="4400" dirty="0">
                <a:solidFill>
                  <a:srgbClr val="FFFFFF"/>
                </a:solidFill>
                <a:latin typeface="Times New Roman" pitchFamily="18" charset="0"/>
                <a:ea typeface="Droid Sans Fallback"/>
                <a:cs typeface="Times New Roman" pitchFamily="18" charset="0"/>
              </a:rPr>
              <a:t>Выучить правило на стр. 157; исправить ошибки в письме, выполнить упр. 304 с. 158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Рисунок 2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280" y="1328760"/>
            <a:ext cx="6175440" cy="7102440"/>
          </a:xfrm>
          <a:prstGeom prst="rect">
            <a:avLst/>
          </a:prstGeom>
          <a:ln>
            <a:noFill/>
          </a:ln>
        </p:spPr>
      </p:pic>
      <p:sp>
        <p:nvSpPr>
          <p:cNvPr id="214" name="CustomShape 1"/>
          <p:cNvSpPr/>
          <p:nvPr/>
        </p:nvSpPr>
        <p:spPr>
          <a:xfrm>
            <a:off x="285840" y="1571760"/>
            <a:ext cx="6370560" cy="1556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ru-RU" sz="3200" b="1" dirty="0" smtClean="0">
                <a:solidFill>
                  <a:srgbClr val="FF0066"/>
                </a:solidFill>
                <a:latin typeface="Arial"/>
              </a:rPr>
              <a:t>  </a:t>
            </a:r>
            <a:r>
              <a:rPr lang="ru-RU" sz="3200" b="1" dirty="0">
                <a:solidFill>
                  <a:srgbClr val="FF0066"/>
                </a:solidFill>
                <a:latin typeface="Arial"/>
              </a:rPr>
              <a:t>Вы хорошо поработали!</a:t>
            </a:r>
            <a:endParaRPr dirty="0"/>
          </a:p>
          <a:p>
            <a:pPr>
              <a:buFont typeface="Arial"/>
              <a:buChar char="•"/>
            </a:pPr>
            <a:endParaRPr dirty="0"/>
          </a:p>
          <a:p>
            <a:r>
              <a:rPr lang="ru-RU" sz="3200" b="1" dirty="0" smtClean="0">
                <a:solidFill>
                  <a:srgbClr val="FF0066"/>
                </a:solidFill>
                <a:latin typeface="Arial"/>
              </a:rPr>
              <a:t>  Спасибо за урок!</a:t>
            </a:r>
            <a:endParaRPr dirty="0"/>
          </a:p>
        </p:txBody>
      </p:sp>
      <p:pic>
        <p:nvPicPr>
          <p:cNvPr id="215" name="Рисунок 2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00120" y="3714840"/>
            <a:ext cx="3726000" cy="496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Рисунок 18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285728" y="0"/>
            <a:ext cx="6168960" cy="45719"/>
          </a:xfrm>
          <a:prstGeom prst="rect">
            <a:avLst/>
          </a:prstGeom>
        </p:spPr>
        <p:txBody>
          <a:bodyPr lIns="0" tIns="46800" rIns="0" bIns="0" anchor="b"/>
          <a:lstStyle/>
          <a:p>
            <a:endParaRPr/>
          </a:p>
        </p:txBody>
      </p:sp>
      <p:sp>
        <p:nvSpPr>
          <p:cNvPr id="189" name="TextShape 2"/>
          <p:cNvSpPr txBox="1"/>
          <p:nvPr/>
        </p:nvSpPr>
        <p:spPr>
          <a:xfrm>
            <a:off x="343080" y="285720"/>
            <a:ext cx="6168960" cy="81440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/>
            <a:r>
              <a:rPr lang="ru-RU" sz="2600" dirty="0" smtClean="0">
                <a:latin typeface="Constantia"/>
              </a:rPr>
              <a:t>     </a:t>
            </a:r>
            <a:r>
              <a:rPr lang="ru-RU" sz="2600" b="1" i="1" dirty="0" smtClean="0">
                <a:latin typeface="Constantia"/>
              </a:rPr>
              <a:t>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Двадцатое декабря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57120" y="928800"/>
            <a:ext cx="6215040" cy="2562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ru-RU" sz="5400" b="1" i="1" dirty="0">
                <a:solidFill>
                  <a:srgbClr val="387026"/>
                </a:solidFill>
                <a:latin typeface="Arial"/>
              </a:rPr>
              <a:t>Ш</a:t>
            </a:r>
            <a:r>
              <a:rPr lang="ru-RU" sz="5400" b="1" i="1" dirty="0">
                <a:solidFill>
                  <a:srgbClr val="FF0000"/>
                </a:solidFill>
                <a:latin typeface="Arial"/>
              </a:rPr>
              <a:t>ё</a:t>
            </a:r>
            <a:r>
              <a:rPr lang="ru-RU" sz="5400" b="1" i="1" dirty="0">
                <a:latin typeface="Arial"/>
              </a:rPr>
              <a:t>пот,</a:t>
            </a:r>
            <a:endParaRPr dirty="0"/>
          </a:p>
          <a:p>
            <a:pPr>
              <a:buFont typeface="Arial"/>
              <a:buChar char="•"/>
            </a:pPr>
            <a:r>
              <a:rPr lang="ru-RU" sz="5400" b="1" i="1" dirty="0">
                <a:latin typeface="Arial"/>
              </a:rPr>
              <a:t>      вра</a:t>
            </a:r>
            <a:r>
              <a:rPr lang="ru-RU" sz="5400" b="1" i="1" dirty="0">
                <a:solidFill>
                  <a:srgbClr val="387026"/>
                </a:solidFill>
                <a:latin typeface="Arial"/>
              </a:rPr>
              <a:t>ч</a:t>
            </a:r>
            <a:r>
              <a:rPr lang="ru-RU" sz="5400" b="1" i="1" dirty="0">
                <a:solidFill>
                  <a:srgbClr val="FF0000"/>
                </a:solidFill>
                <a:latin typeface="Arial"/>
              </a:rPr>
              <a:t>о</a:t>
            </a:r>
            <a:r>
              <a:rPr lang="ru-RU" sz="5400" b="1" i="1" dirty="0">
                <a:latin typeface="Arial"/>
              </a:rPr>
              <a:t>м,</a:t>
            </a:r>
            <a:endParaRPr dirty="0"/>
          </a:p>
          <a:p>
            <a:pPr>
              <a:buFont typeface="Arial"/>
              <a:buChar char="•"/>
            </a:pPr>
            <a:r>
              <a:rPr lang="ru-RU" sz="5400" b="1" i="1" dirty="0">
                <a:latin typeface="Arial"/>
              </a:rPr>
              <a:t>            дру</a:t>
            </a:r>
            <a:r>
              <a:rPr lang="ru-RU" sz="5400" b="1" i="1" dirty="0">
                <a:solidFill>
                  <a:srgbClr val="387026"/>
                </a:solidFill>
                <a:latin typeface="Arial"/>
              </a:rPr>
              <a:t>ж</a:t>
            </a:r>
            <a:r>
              <a:rPr lang="ru-RU" sz="5400" b="1" i="1" dirty="0">
                <a:solidFill>
                  <a:srgbClr val="FF0000"/>
                </a:solidFill>
                <a:latin typeface="Arial"/>
              </a:rPr>
              <a:t>о</a:t>
            </a:r>
            <a:r>
              <a:rPr lang="ru-RU" sz="5400" b="1" i="1" dirty="0">
                <a:latin typeface="Arial"/>
              </a:rPr>
              <a:t>к.</a:t>
            </a:r>
            <a:endParaRPr dirty="0"/>
          </a:p>
        </p:txBody>
      </p:sp>
      <p:sp>
        <p:nvSpPr>
          <p:cNvPr id="185" name="CustomShape 2"/>
          <p:cNvSpPr/>
          <p:nvPr/>
        </p:nvSpPr>
        <p:spPr>
          <a:xfrm>
            <a:off x="0" y="4071960"/>
            <a:ext cx="6643800" cy="9471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ru-RU" sz="2800" dirty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1.Гласные </a:t>
            </a:r>
            <a:r>
              <a:rPr lang="ru-RU" sz="2800" dirty="0">
                <a:latin typeface="Arial"/>
              </a:rPr>
              <a:t>О и Е после шипящих в</a:t>
            </a:r>
            <a:endParaRPr dirty="0"/>
          </a:p>
          <a:p>
            <a:r>
              <a:rPr lang="ru-RU" sz="2800" dirty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   </a:t>
            </a:r>
            <a:r>
              <a:rPr lang="ru-RU" sz="2800" dirty="0">
                <a:solidFill>
                  <a:srgbClr val="FF0066"/>
                </a:solidFill>
                <a:latin typeface="Arial"/>
              </a:rPr>
              <a:t>корне</a:t>
            </a:r>
            <a:r>
              <a:rPr lang="ru-RU" sz="2800" dirty="0">
                <a:latin typeface="Arial"/>
              </a:rPr>
              <a:t> имён существительных.</a:t>
            </a:r>
            <a:endParaRPr dirty="0"/>
          </a:p>
        </p:txBody>
      </p:sp>
      <p:sp>
        <p:nvSpPr>
          <p:cNvPr id="186" name="CustomShape 3"/>
          <p:cNvSpPr/>
          <p:nvPr/>
        </p:nvSpPr>
        <p:spPr>
          <a:xfrm>
            <a:off x="0" y="5214960"/>
            <a:ext cx="6872400" cy="9471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ru-RU" sz="2800" dirty="0" smtClean="0">
                <a:latin typeface="Arial"/>
              </a:rPr>
              <a:t> 2</a:t>
            </a:r>
            <a:r>
              <a:rPr lang="ru-RU" sz="2800" dirty="0">
                <a:latin typeface="Arial"/>
              </a:rPr>
              <a:t>. Гласные О и Е после шипящих в</a:t>
            </a:r>
            <a:endParaRPr dirty="0"/>
          </a:p>
          <a:p>
            <a:r>
              <a:rPr lang="ru-RU" sz="2800" dirty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   </a:t>
            </a:r>
            <a:r>
              <a:rPr lang="ru-RU" sz="2800" dirty="0">
                <a:solidFill>
                  <a:srgbClr val="FF0066"/>
                </a:solidFill>
                <a:latin typeface="Arial"/>
              </a:rPr>
              <a:t>окончании</a:t>
            </a:r>
            <a:r>
              <a:rPr lang="ru-RU" sz="2800" dirty="0">
                <a:latin typeface="Arial"/>
              </a:rPr>
              <a:t> имён существительных.</a:t>
            </a:r>
            <a:endParaRPr dirty="0"/>
          </a:p>
        </p:txBody>
      </p:sp>
      <p:sp>
        <p:nvSpPr>
          <p:cNvPr id="187" name="CustomShape 4"/>
          <p:cNvSpPr/>
          <p:nvPr/>
        </p:nvSpPr>
        <p:spPr>
          <a:xfrm>
            <a:off x="0" y="6357960"/>
            <a:ext cx="6883560" cy="9471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ru-RU" sz="2800" dirty="0" smtClean="0">
                <a:latin typeface="Arial"/>
              </a:rPr>
              <a:t> 3</a:t>
            </a:r>
            <a:r>
              <a:rPr lang="ru-RU" sz="2800" dirty="0">
                <a:latin typeface="Arial"/>
              </a:rPr>
              <a:t>. Гласные О и Е после шипящих в</a:t>
            </a:r>
            <a:endParaRPr dirty="0"/>
          </a:p>
          <a:p>
            <a:r>
              <a:rPr lang="ru-RU" sz="2800" dirty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 </a:t>
            </a:r>
            <a:r>
              <a:rPr lang="ru-RU" sz="2800" dirty="0" smtClean="0">
                <a:latin typeface="Arial"/>
              </a:rPr>
              <a:t>   </a:t>
            </a:r>
            <a:r>
              <a:rPr lang="ru-RU" sz="2800" dirty="0">
                <a:solidFill>
                  <a:srgbClr val="FF0066"/>
                </a:solidFill>
                <a:latin typeface="Arial"/>
              </a:rPr>
              <a:t>суффиксах</a:t>
            </a:r>
            <a:r>
              <a:rPr lang="ru-RU" sz="2800" dirty="0">
                <a:latin typeface="Arial"/>
              </a:rPr>
              <a:t> имён существительных</a:t>
            </a:r>
            <a:r>
              <a:rPr lang="ru-RU" dirty="0">
                <a:latin typeface="Arial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4" dur="indefinite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5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5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 additive="repl">
                                        <p:cTn id="9" dur="1000"/>
                                        <p:tgtEl>
                                          <p:spTgt spid="185">
                                            <p:txEl>
                                              <p:pRg st="33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1" dur="indefinite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186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186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 additive="repl">
                                        <p:cTn id="16" dur="2000"/>
                                        <p:tgtEl>
                                          <p:spTgt spid="186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dur="indefinite" fill="hold" nodeType="clickEffect">
                      <p:stCondLst>
                        <p:cond delay="indefinite"/>
                      </p:stCondLst>
                      <p:childTnLst>
                        <p:par>
                          <p:cTn id="18" dur="indefinite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187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187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 additive="repl">
                                        <p:cTn id="23" dur="2000"/>
                                        <p:tgtEl>
                                          <p:spTgt spid="187">
                                            <p:txEl>
                                              <p:pRg st="3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67160" cy="1831637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Гласные О и Е после  шипящих в суффиксах существительных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 flipV="1">
            <a:off x="428604" y="6812296"/>
            <a:ext cx="6081276" cy="45719"/>
          </a:xfrm>
        </p:spPr>
        <p:txBody>
          <a:bodyPr/>
          <a:lstStyle/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0" y="1785960"/>
            <a:ext cx="6858000" cy="9204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ru-RU" sz="4800">
                <a:solidFill>
                  <a:srgbClr val="0B5395"/>
                </a:solidFill>
                <a:latin typeface="Arial"/>
              </a:rPr>
              <a:t>   Гор</a:t>
            </a:r>
            <a:r>
              <a:rPr lang="el-GR" sz="4800">
                <a:solidFill>
                  <a:srgbClr val="0B5395"/>
                </a:solidFill>
                <a:latin typeface="Arial"/>
              </a:rPr>
              <a:t>ό</a:t>
            </a:r>
            <a:r>
              <a:rPr lang="ru-RU" sz="4800">
                <a:solidFill>
                  <a:srgbClr val="387026"/>
                </a:solidFill>
                <a:latin typeface="Arial"/>
              </a:rPr>
              <a:t>ш</a:t>
            </a:r>
            <a:r>
              <a:rPr lang="ru-RU" sz="4800">
                <a:solidFill>
                  <a:srgbClr val="FF0000"/>
                </a:solidFill>
                <a:latin typeface="Arial"/>
              </a:rPr>
              <a:t>е</a:t>
            </a:r>
            <a:r>
              <a:rPr lang="ru-RU" sz="4800">
                <a:solidFill>
                  <a:srgbClr val="0B5395"/>
                </a:solidFill>
                <a:latin typeface="Arial"/>
              </a:rPr>
              <a:t>к,</a:t>
            </a:r>
            <a:r>
              <a:rPr lang="ru-RU" sz="4800">
                <a:solidFill>
                  <a:srgbClr val="004E6D"/>
                </a:solidFill>
                <a:latin typeface="Arial"/>
              </a:rPr>
              <a:t>ру</a:t>
            </a:r>
            <a:r>
              <a:rPr lang="ru-RU" sz="4800">
                <a:solidFill>
                  <a:srgbClr val="08684E"/>
                </a:solidFill>
                <a:latin typeface="Arial"/>
              </a:rPr>
              <a:t>ч</a:t>
            </a:r>
            <a:r>
              <a:rPr lang="el-GR" sz="4800">
                <a:solidFill>
                  <a:srgbClr val="FF0000"/>
                </a:solidFill>
                <a:latin typeface="Arial"/>
              </a:rPr>
              <a:t>ό</a:t>
            </a:r>
            <a:r>
              <a:rPr lang="ru-RU" sz="4800">
                <a:solidFill>
                  <a:srgbClr val="0B5395"/>
                </a:solidFill>
                <a:latin typeface="Arial"/>
              </a:rPr>
              <a:t>нка</a:t>
            </a:r>
            <a:r>
              <a:rPr lang="ru-RU" sz="4800">
                <a:solidFill>
                  <a:srgbClr val="FF0000"/>
                </a:solidFill>
                <a:latin typeface="Arial"/>
              </a:rPr>
              <a:t>,</a:t>
            </a:r>
            <a:endParaRPr/>
          </a:p>
          <a:p>
            <a:pPr>
              <a:buFont typeface="Arial"/>
              <a:buChar char="•"/>
            </a:pPr>
            <a:r>
              <a:rPr lang="ru-RU" sz="4800">
                <a:solidFill>
                  <a:srgbClr val="FF0000"/>
                </a:solidFill>
                <a:latin typeface="Arial"/>
              </a:rPr>
              <a:t>    </a:t>
            </a:r>
            <a:r>
              <a:rPr lang="ru-RU" sz="4800">
                <a:solidFill>
                  <a:srgbClr val="0B5395"/>
                </a:solidFill>
                <a:latin typeface="Arial"/>
              </a:rPr>
              <a:t>д</a:t>
            </a:r>
            <a:r>
              <a:rPr lang="el-GR" sz="4800">
                <a:solidFill>
                  <a:srgbClr val="0B5395"/>
                </a:solidFill>
                <a:latin typeface="Arial"/>
              </a:rPr>
              <a:t>ό</a:t>
            </a:r>
            <a:r>
              <a:rPr lang="ru-RU" sz="4800">
                <a:solidFill>
                  <a:srgbClr val="08684E"/>
                </a:solidFill>
                <a:latin typeface="Arial"/>
              </a:rPr>
              <a:t>ч</a:t>
            </a:r>
            <a:r>
              <a:rPr lang="ru-RU" sz="4800">
                <a:solidFill>
                  <a:srgbClr val="FF0000"/>
                </a:solidFill>
                <a:latin typeface="Arial"/>
              </a:rPr>
              <a:t>е</a:t>
            </a:r>
            <a:r>
              <a:rPr lang="ru-RU" sz="4800">
                <a:solidFill>
                  <a:srgbClr val="0B5395"/>
                </a:solidFill>
                <a:latin typeface="Arial"/>
              </a:rPr>
              <a:t>нька,крю</a:t>
            </a:r>
            <a:r>
              <a:rPr lang="ru-RU" sz="4800">
                <a:solidFill>
                  <a:srgbClr val="08684E"/>
                </a:solidFill>
                <a:latin typeface="Arial"/>
              </a:rPr>
              <a:t>ч</a:t>
            </a:r>
            <a:r>
              <a:rPr lang="el-GR" sz="4800">
                <a:solidFill>
                  <a:srgbClr val="FF0000"/>
                </a:solidFill>
                <a:latin typeface="Arial"/>
              </a:rPr>
              <a:t>ό</a:t>
            </a:r>
            <a:r>
              <a:rPr lang="ru-RU" sz="4800">
                <a:solidFill>
                  <a:srgbClr val="0B5395"/>
                </a:solidFill>
                <a:latin typeface="Arial"/>
              </a:rPr>
              <a:t>к,</a:t>
            </a:r>
            <a:endParaRPr/>
          </a:p>
          <a:p>
            <a:pPr>
              <a:buFont typeface="Arial"/>
              <a:buChar char="•"/>
            </a:pPr>
            <a:r>
              <a:rPr lang="ru-RU" sz="4800">
                <a:solidFill>
                  <a:srgbClr val="0B5395"/>
                </a:solidFill>
                <a:latin typeface="Arial"/>
              </a:rPr>
              <a:t>   соба</a:t>
            </a:r>
            <a:r>
              <a:rPr lang="ru-RU" sz="4800">
                <a:solidFill>
                  <a:srgbClr val="06686D"/>
                </a:solidFill>
                <a:latin typeface="Arial"/>
              </a:rPr>
              <a:t>ч</a:t>
            </a:r>
            <a:r>
              <a:rPr lang="el-GR" sz="4800">
                <a:solidFill>
                  <a:srgbClr val="FF0000"/>
                </a:solidFill>
                <a:latin typeface="Arial"/>
              </a:rPr>
              <a:t>ό</a:t>
            </a:r>
            <a:r>
              <a:rPr lang="ru-RU" sz="4800">
                <a:solidFill>
                  <a:srgbClr val="0B5395"/>
                </a:solidFill>
                <a:latin typeface="Arial"/>
              </a:rPr>
              <a:t>нка,</a:t>
            </a:r>
            <a:r>
              <a:rPr lang="ru-RU" sz="4800">
                <a:solidFill>
                  <a:srgbClr val="004E6D"/>
                </a:solidFill>
                <a:latin typeface="Arial"/>
              </a:rPr>
              <a:t>е</a:t>
            </a:r>
            <a:r>
              <a:rPr lang="ru-RU" sz="4800">
                <a:solidFill>
                  <a:srgbClr val="08684E"/>
                </a:solidFill>
                <a:latin typeface="Arial"/>
              </a:rPr>
              <a:t>ж</a:t>
            </a:r>
            <a:r>
              <a:rPr lang="el-GR" sz="4800">
                <a:solidFill>
                  <a:srgbClr val="FF0000"/>
                </a:solidFill>
                <a:latin typeface="Arial"/>
              </a:rPr>
              <a:t>ό</a:t>
            </a:r>
            <a:r>
              <a:rPr lang="ru-RU" sz="4800">
                <a:solidFill>
                  <a:srgbClr val="004E6D"/>
                </a:solidFill>
                <a:latin typeface="Arial"/>
              </a:rPr>
              <a:t>нок,</a:t>
            </a:r>
            <a:endParaRPr/>
          </a:p>
          <a:p>
            <a:pPr>
              <a:buFont typeface="Arial"/>
              <a:buChar char="•"/>
            </a:pPr>
            <a:r>
              <a:rPr lang="ru-RU" sz="4800">
                <a:solidFill>
                  <a:srgbClr val="004E6D"/>
                </a:solidFill>
                <a:latin typeface="Arial"/>
              </a:rPr>
              <a:t>   руба</a:t>
            </a:r>
            <a:r>
              <a:rPr lang="ru-RU" sz="4800">
                <a:solidFill>
                  <a:srgbClr val="387026"/>
                </a:solidFill>
                <a:latin typeface="Arial"/>
              </a:rPr>
              <a:t>ш</a:t>
            </a:r>
            <a:r>
              <a:rPr lang="el-GR" sz="4800">
                <a:solidFill>
                  <a:srgbClr val="FF0000"/>
                </a:solidFill>
                <a:latin typeface="Arial"/>
              </a:rPr>
              <a:t>ό</a:t>
            </a:r>
            <a:r>
              <a:rPr lang="ru-RU" sz="4800">
                <a:solidFill>
                  <a:srgbClr val="004E6D"/>
                </a:solidFill>
                <a:latin typeface="Arial"/>
              </a:rPr>
              <a:t>нка.</a:t>
            </a:r>
            <a:endParaRPr/>
          </a:p>
          <a:p>
            <a:pPr>
              <a:buFont typeface="Arial"/>
              <a:buChar char="•"/>
            </a:pPr>
            <a:r>
              <a:rPr lang="ru-RU" sz="4800">
                <a:solidFill>
                  <a:srgbClr val="004E6D"/>
                </a:solidFill>
                <a:latin typeface="Arial"/>
              </a:rPr>
              <a:t>   </a:t>
            </a:r>
            <a:endParaRPr/>
          </a:p>
          <a:p>
            <a:pPr>
              <a:buFont typeface="Arial"/>
              <a:buChar char="•"/>
            </a:pPr>
            <a:r>
              <a:rPr lang="ru-RU" sz="9600" b="1">
                <a:solidFill>
                  <a:srgbClr val="FF0000"/>
                </a:solidFill>
                <a:latin typeface="Arial"/>
              </a:rPr>
              <a:t>        </a:t>
            </a:r>
            <a:r>
              <a:rPr lang="ru-RU" sz="16600" b="1">
                <a:solidFill>
                  <a:srgbClr val="FF0000"/>
                </a:solidFill>
                <a:latin typeface="Arial"/>
              </a:rPr>
              <a:t>?</a:t>
            </a:r>
            <a:r>
              <a:rPr lang="ru-RU" sz="9600" b="1">
                <a:solidFill>
                  <a:srgbClr val="FF0000"/>
                </a:solidFill>
                <a:latin typeface="Arial"/>
              </a:rPr>
              <a:t>               </a:t>
            </a:r>
            <a:endParaRPr/>
          </a:p>
          <a:p>
            <a:pPr>
              <a:buFont typeface="Arial"/>
              <a:buChar char="•"/>
            </a:pPr>
            <a:r>
              <a:rPr lang="ru-RU" sz="4800">
                <a:solidFill>
                  <a:srgbClr val="004E6D"/>
                </a:solidFill>
                <a:latin typeface="Arial"/>
              </a:rPr>
              <a:t>    </a:t>
            </a:r>
            <a:endParaRPr/>
          </a:p>
          <a:p>
            <a:pPr>
              <a:buFont typeface="Arial"/>
              <a:buChar char="•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>
          <a:xfrm>
            <a:off x="214290" y="285720"/>
            <a:ext cx="6643710" cy="2571768"/>
          </a:xfrm>
        </p:spPr>
        <p:txBody>
          <a:bodyPr/>
          <a:lstStyle/>
          <a:p>
            <a:pPr algn="l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Медвеж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напугали непонятные звуки,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…поты,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рохи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и он тревожно вглядывался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овраж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/>
          </p:nvPr>
        </p:nvSpPr>
        <p:spPr>
          <a:xfrm>
            <a:off x="342720" y="357158"/>
            <a:ext cx="6167160" cy="2928958"/>
          </a:xfrm>
        </p:spPr>
        <p:txBody>
          <a:bodyPr/>
          <a:lstStyle/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b="1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pPr fontAlgn="t"/>
            <a:endParaRPr lang="ru-RU" sz="4800" dirty="0"/>
          </a:p>
          <a:p>
            <a:endParaRPr lang="ru-RU" sz="4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4" y="1357290"/>
          <a:ext cx="6858025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96"/>
                <a:gridCol w="700870"/>
                <a:gridCol w="700870"/>
                <a:gridCol w="685782"/>
                <a:gridCol w="715957"/>
                <a:gridCol w="700870"/>
                <a:gridCol w="700870"/>
                <a:gridCol w="700870"/>
                <a:gridCol w="700870"/>
                <a:gridCol w="700870"/>
              </a:tblGrid>
              <a:tr h="156365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</a:tr>
              <a:tr h="2079687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0" y="0"/>
            <a:ext cx="6858000" cy="276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1200">
                <a:latin typeface="Calibri"/>
              </a:rPr>
              <a:t>      </a:t>
            </a:r>
            <a:endParaRPr/>
          </a:p>
        </p:txBody>
      </p:sp>
      <p:pic>
        <p:nvPicPr>
          <p:cNvPr id="209" name="Рисунок 20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160" y="0"/>
            <a:ext cx="6692760" cy="2214546"/>
          </a:xfrm>
          <a:prstGeom prst="rect">
            <a:avLst/>
          </a:prstGeom>
          <a:ln>
            <a:noFill/>
          </a:ln>
        </p:spPr>
      </p:pic>
      <p:sp>
        <p:nvSpPr>
          <p:cNvPr id="210" name="CustomShape 2"/>
          <p:cNvSpPr/>
          <p:nvPr/>
        </p:nvSpPr>
        <p:spPr>
          <a:xfrm>
            <a:off x="214290" y="1785918"/>
            <a:ext cx="6429420" cy="7358082"/>
          </a:xfrm>
          <a:prstGeom prst="rect">
            <a:avLst/>
          </a:prstGeom>
          <a:noFill/>
          <a:ln>
            <a:noFill/>
          </a:ln>
        </p:spPr>
        <p:txBody>
          <a:bodyPr lIns="0" rIns="18360"/>
          <a:lstStyle/>
          <a:p>
            <a:pPr>
              <a:lnSpc>
                <a:spcPct val="100000"/>
              </a:lnSpc>
              <a:buSzPct val="95000"/>
              <a:buFont typeface="Constantia"/>
              <a:buChar char="•"/>
            </a:pP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Пишу вам с </a:t>
            </a:r>
            <a:r>
              <a:rPr lang="ru-RU" sz="2800" dirty="0" smtClean="0">
                <a:solidFill>
                  <a:srgbClr val="FFFFFF"/>
                </a:solidFill>
                <a:latin typeface="Constantia"/>
                <a:ea typeface="Droid Sans Fallback"/>
              </a:rPr>
              <a:t>надеждой</a:t>
            </a:r>
            <a:r>
              <a:rPr lang="ru-RU" sz="2400" dirty="0" smtClean="0">
                <a:solidFill>
                  <a:srgbClr val="FFFFFF"/>
                </a:solidFill>
                <a:latin typeface="Constantia"/>
                <a:ea typeface="Droid Sans Fallback"/>
              </a:rPr>
              <a:t> 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на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помощ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. У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миня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по русскому языку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стаит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двойка. Почему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училка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предираеться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ка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мне? Какая разница, как писать разные слава? Бельчонок или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бельчёнок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, лужок или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лужёк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, одежонка или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одежёнка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? Каму нужна эта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граматность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?</a:t>
            </a:r>
            <a:endParaRPr dirty="0"/>
          </a:p>
          <a:p>
            <a:pPr>
              <a:lnSpc>
                <a:spcPct val="100000"/>
              </a:lnSpc>
              <a:buSzPct val="95000"/>
              <a:buFont typeface="Constantia"/>
              <a:buChar char="•"/>
            </a:pP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                                                                                            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Учиник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 6 </a:t>
            </a:r>
            <a:r>
              <a:rPr lang="ru-RU" sz="2600" dirty="0" err="1">
                <a:solidFill>
                  <a:srgbClr val="FFFFFF"/>
                </a:solidFill>
                <a:latin typeface="Constantia"/>
                <a:ea typeface="Droid Sans Fallback"/>
              </a:rPr>
              <a:t>класа</a:t>
            </a:r>
            <a:r>
              <a:rPr lang="ru-RU" sz="2600" dirty="0">
                <a:solidFill>
                  <a:srgbClr val="FFFFFF"/>
                </a:solidFill>
                <a:latin typeface="Constantia"/>
                <a:ea typeface="Droid Sans Fallback"/>
              </a:rPr>
              <a:t>.</a:t>
            </a:r>
            <a:endParaRPr dirty="0"/>
          </a:p>
          <a:p>
            <a:pPr>
              <a:lnSpc>
                <a:spcPct val="100000"/>
              </a:lnSpc>
              <a:buSzPct val="95000"/>
              <a:buFont typeface="Constantia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213</Words>
  <PresentationFormat>Экран (4:3)</PresentationFormat>
  <Paragraphs>86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Гласные О и Е после  шипящих в суффиксах существительных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User</cp:lastModifiedBy>
  <cp:revision>11</cp:revision>
  <dcterms:modified xsi:type="dcterms:W3CDTF">2016-12-19T09:39:11Z</dcterms:modified>
</cp:coreProperties>
</file>