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D7"/>
    <a:srgbClr val="E5E3E7"/>
    <a:srgbClr val="E7F4F5"/>
    <a:srgbClr val="ADD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3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3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9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8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3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1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4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7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BC0D6-D31A-4A53-9B17-4DD02D5AFA2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288E-F07B-4FF3-8FF1-399763A9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5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1zoom.me/big2/693/334131-sve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6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3133" y="630254"/>
            <a:ext cx="6490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dirty="0" smtClean="0">
                <a:solidFill>
                  <a:srgbClr val="002060"/>
                </a:solidFill>
                <a:cs typeface="Aharoni" panose="02010803020104030203" pitchFamily="2" charset="-79"/>
              </a:rPr>
              <a:t>3Д </a:t>
            </a:r>
            <a:r>
              <a:rPr lang="ru-RU" sz="6000" dirty="0">
                <a:solidFill>
                  <a:srgbClr val="002060"/>
                </a:solidFill>
                <a:cs typeface="Aharoni" panose="02010803020104030203" pitchFamily="2" charset="-79"/>
              </a:rPr>
              <a:t>открытка </a:t>
            </a:r>
            <a:r>
              <a:rPr lang="ru-RU" sz="6000" dirty="0" smtClean="0">
                <a:solidFill>
                  <a:srgbClr val="002060"/>
                </a:solidFill>
                <a:cs typeface="Aharoni" panose="02010803020104030203" pitchFamily="2" charset="-79"/>
              </a:rPr>
              <a:t>- </a:t>
            </a:r>
            <a:r>
              <a:rPr lang="ru-RU" sz="6000" dirty="0" err="1" smtClean="0">
                <a:solidFill>
                  <a:srgbClr val="002060"/>
                </a:solidFill>
                <a:cs typeface="Aharoni" panose="02010803020104030203" pitchFamily="2" charset="-79"/>
              </a:rPr>
              <a:t>тюльпанан</a:t>
            </a:r>
            <a:endParaRPr lang="ru-RU" sz="60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902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vatars.mds.yandex.net/get-pdb/1893403/728eb6e9-f659-45d2-999f-42a64395b99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3"/>
            <a:ext cx="12192000" cy="68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4896" y="182303"/>
            <a:ext cx="555987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  <a:t>Тюльпан – яркий, ароматный цветок. По форме он может быть овальным, бокаловидным или чашевидным. По цвету – белых, желтых, розовых или красных оттенков. Встречаются сорта, близкие к черному цвету. Бутон нераскрывшегося цветка напоминает изящную коробочку. Когда венчик раскроется, заиграют, затрепещут легкостью его воздушные лепестки. Тюльпан настолько свеж и сочен, что скрипит и </a:t>
            </a:r>
            <a:r>
              <a:rPr lang="ru-RU" sz="2000" dirty="0" err="1" smtClean="0">
                <a:solidFill>
                  <a:srgbClr val="002060"/>
                </a:solidFill>
                <a:cs typeface="Aharoni" panose="02010803020104030203" pitchFamily="2" charset="-79"/>
              </a:rPr>
              <a:t>похрустывает</a:t>
            </a:r>
            <a:r>
              <a:rPr lang="ru-RU" sz="2000" dirty="0" smtClean="0">
                <a:solidFill>
                  <a:srgbClr val="002060"/>
                </a:solidFill>
                <a:cs typeface="Aharoni" panose="02010803020104030203" pitchFamily="2" charset="-79"/>
              </a:rPr>
              <a:t> в руках.</a:t>
            </a:r>
            <a:endParaRPr lang="ru-RU" sz="20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260" y="4313984"/>
            <a:ext cx="60960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cs typeface="Aharoni" panose="02010803020104030203" pitchFamily="2" charset="-79"/>
              </a:rPr>
              <a:t>Тюльпаны считаются самыми знаменитыми весенними цветами, а родиной все принято считать Среднюю Азию, а точнее Персию, но на сегодняшний день можно встретить множество видов тюльпанов на территории Казахстана, Турции, Индии, Европы и т.д. Кстати, в Турции уже в XVI веке было известно более 300 видов таких растений, как тюльпаны.</a:t>
            </a:r>
          </a:p>
        </p:txBody>
      </p:sp>
      <p:pic>
        <p:nvPicPr>
          <p:cNvPr id="7172" name="Picture 4" descr="Характеристика тюльпан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3518588"/>
            <a:ext cx="4950823" cy="319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t2.depositphotos.com/4509995/7864/i/950/depositphotos_78645704-stock-photo-tulips-in-istanb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5" y="0"/>
            <a:ext cx="5533951" cy="368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3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893403/728eb6e9-f659-45d2-999f-42a64395b99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3"/>
            <a:ext cx="12192000" cy="68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664" y="947506"/>
            <a:ext cx="4191000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Расцвели тюльпанчики – Жёлтые стаканчики, Жёлтые и красные, Лепестки атласные. </a:t>
            </a:r>
          </a:p>
          <a:p>
            <a:pPr algn="just"/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Вот бы день рождения Был весной у мамы, </a:t>
            </a:r>
          </a:p>
          <a:p>
            <a:pPr algn="just"/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Я бы подарила ей Нежные тюльпаны. Бархатные, разные, Самые прекрасные, </a:t>
            </a:r>
          </a:p>
          <a:p>
            <a:pPr algn="just"/>
            <a:r>
              <a:rPr lang="ru-RU" sz="28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haroni" panose="02010803020104030203" pitchFamily="2" charset="-79"/>
              </a:rPr>
              <a:t>С капелькой искристою, Будто серебристою.</a:t>
            </a:r>
            <a:r>
              <a:rPr lang="ru-RU" sz="2800" dirty="0" smtClean="0">
                <a:solidFill>
                  <a:srgbClr val="002060"/>
                </a:solidFill>
                <a:cs typeface="Aharoni" panose="02010803020104030203" pitchFamily="2" charset="-79"/>
              </a:rPr>
              <a:t/>
            </a:r>
            <a:br>
              <a:rPr lang="ru-RU" sz="2800" dirty="0" smtClean="0">
                <a:solidFill>
                  <a:srgbClr val="002060"/>
                </a:solidFill>
                <a:cs typeface="Aharoni" panose="02010803020104030203" pitchFamily="2" charset="-79"/>
              </a:rPr>
            </a:br>
            <a:endParaRPr lang="ru-RU" sz="28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8194" name="Picture 2" descr="https://cdn.pixabay.com/photo/2010/12/13/10/14/tulips-2573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91" y="1058517"/>
            <a:ext cx="7546109" cy="50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avatars.mds.yandex.net/get-pdb/1893403/728eb6e9-f659-45d2-999f-42a64395b99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д открытка с тюльпанам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0" b="89641" l="320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8" y="2901368"/>
            <a:ext cx="5254491" cy="395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634" y="117566"/>
            <a:ext cx="476794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cs typeface="Aharoni" panose="02010803020104030203" pitchFamily="2" charset="-79"/>
              </a:rPr>
              <a:t>Здравствуйте, ребята! Вы наверно уже догадались, что тема нашего сегодняшнего занятия «Тюльпаны». На этот занятии вы научитесь делать 3Д открытку – тюльпан. </a:t>
            </a:r>
            <a:endParaRPr lang="ru-RU" sz="28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7091" y="117566"/>
            <a:ext cx="6096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  <a:cs typeface="Aharoni" panose="02010803020104030203" pitchFamily="2" charset="-79"/>
              </a:rPr>
              <a:t>Что понадобится из материалов: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cs typeface="Aharoni" panose="02010803020104030203" pitchFamily="2" charset="-79"/>
              </a:rPr>
              <a:t>Цветной картон;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cs typeface="Aharoni" panose="02010803020104030203" pitchFamily="2" charset="-79"/>
              </a:rPr>
              <a:t>Клей-карандаш, линейка, ножницы, простой карандаш.</a:t>
            </a:r>
          </a:p>
        </p:txBody>
      </p:sp>
      <p:pic>
        <p:nvPicPr>
          <p:cNvPr id="8" name="Picture 4" descr="3д открытка с тюльпанами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3" b="100000" l="10000" r="90000">
                        <a14:foregroundMark x1="25700" y1="33186" x2="24900" y2="52717"/>
                        <a14:foregroundMark x1="22800" y1="43319" x2="22800" y2="48458"/>
                        <a14:foregroundMark x1="23200" y1="57269" x2="23200" y2="61821"/>
                        <a14:foregroundMark x1="40200" y1="65345" x2="40200" y2="69310"/>
                        <a14:foregroundMark x1="51600" y1="66079" x2="51600" y2="7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81" y="1915414"/>
            <a:ext cx="4638726" cy="315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1642325/8b722d0e-acfd-4580-89d1-f06c53d5d2c3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8516" y="4231768"/>
            <a:ext cx="2356875" cy="26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1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pdb/1893403/728eb6e9-f659-45d2-999f-42a64395b99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3"/>
            <a:ext cx="12192000" cy="68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754" y="190212"/>
            <a:ext cx="8255725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002060"/>
                </a:solidFill>
                <a:cs typeface="Aharoni" panose="02010803020104030203" pitchFamily="2" charset="-79"/>
              </a:rPr>
              <a:t>3д открытка с тюльпанами пошагово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cs typeface="Aharoni" panose="02010803020104030203" pitchFamily="2" charset="-79"/>
              </a:rPr>
              <a:t>Приготовьте цветной картон. Оранжевый картон для наружной части открытки, его размер – 22 см на 18 см. Зеленый картон в виде двух квадратов, стороны которого 16 см. вы можете взять любые другие размеры, только нужно учитывать, что внешняя часть открытки должна быть немного больше внутренних двух частей.</a:t>
            </a:r>
          </a:p>
        </p:txBody>
      </p:sp>
      <p:pic>
        <p:nvPicPr>
          <p:cNvPr id="3074" name="Picture 2" descr="3д открытка с тюльпанам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4" b="100000" l="10000" r="90000">
                        <a14:foregroundMark x1="47300" y1="58017" x2="29500" y2="90233"/>
                        <a14:foregroundMark x1="25800" y1="52624" x2="21300" y2="52915"/>
                        <a14:foregroundMark x1="19600" y1="96210" x2="19500" y2="96210"/>
                        <a14:foregroundMark x1="18500" y1="95627" x2="18500" y2="96939"/>
                        <a14:foregroundMark x1="53400" y1="54810" x2="76200" y2="89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2" y="11093"/>
            <a:ext cx="4963886" cy="340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8835" y="3785883"/>
            <a:ext cx="659674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cs typeface="Aharoni" panose="02010803020104030203" pitchFamily="2" charset="-79"/>
              </a:rPr>
              <a:t>Расчертите карандашом квадратный картон на две части, можно не ровные и сверху линии нарисуйте лепестки тюльпана. Они могут быть абсолютно простые и произвольные. Не забудьте нарисовать стебельки, к которым впоследствии нужно будет приклеить цветки тюльпанов. Нарисуйте в уголках по два сердечка.</a:t>
            </a:r>
          </a:p>
        </p:txBody>
      </p:sp>
      <p:pic>
        <p:nvPicPr>
          <p:cNvPr id="5" name="Picture 2" descr="3д открытка с тюльпанам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4" b="89848" l="71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1" r="3350"/>
          <a:stretch/>
        </p:blipFill>
        <p:spPr bwMode="auto">
          <a:xfrm>
            <a:off x="0" y="3416320"/>
            <a:ext cx="5212080" cy="334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3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vatars.mds.yandex.net/get-pdb/1893403/728eb6e9-f659-45d2-999f-42a64395b99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3"/>
            <a:ext cx="12192000" cy="68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564" y="1190173"/>
            <a:ext cx="684073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2060"/>
                </a:solidFill>
                <a:effectLst/>
                <a:latin typeface="Lato"/>
                <a:cs typeface="Aharoni" panose="02010803020104030203" pitchFamily="2" charset="-79"/>
              </a:rPr>
              <a:t>Обрежьте нарисованные стебли и листья, а также вдоль линии, вырежьте сердечки.</a:t>
            </a:r>
            <a:endParaRPr lang="ru-RU" sz="24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4100" name="Picture 4" descr="3д открытка с тюльпанам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6" b="96053" l="3700" r="93600">
                        <a14:backgroundMark x1="59000" y1="68797" x2="59000" y2="68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9" t="6088" r="6380" b="4329"/>
          <a:stretch/>
        </p:blipFill>
        <p:spPr bwMode="auto">
          <a:xfrm>
            <a:off x="7602582" y="92893"/>
            <a:ext cx="4415245" cy="250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7564" y="4326656"/>
            <a:ext cx="684073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2060"/>
                </a:solidFill>
                <a:effectLst/>
                <a:latin typeface="Lato"/>
                <a:cs typeface="Aharoni" panose="02010803020104030203" pitchFamily="2" charset="-79"/>
              </a:rPr>
              <a:t>Приподнимите и загните вверх части цветка, а остальную плоскость бумаги приклейте к приготовленному внешнему картону.</a:t>
            </a:r>
            <a:endParaRPr lang="ru-RU" sz="24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7" name="Picture 2" descr="3д открытка с тюльпанами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9" b="967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03" y="3461657"/>
            <a:ext cx="4354130" cy="293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2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avatars.mds.yandex.net/get-pdb/1893403/728eb6e9-f659-45d2-999f-42a64395b99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3"/>
            <a:ext cx="12192000" cy="68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113" y="751728"/>
            <a:ext cx="772885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cs typeface="Aharoni" panose="02010803020104030203" pitchFamily="2" charset="-79"/>
              </a:rPr>
              <a:t>Нарисуйте и вырежьте тюльпанчики, можно разного размера, бутоны, также можно сделать и маленьких бабочек.</a:t>
            </a:r>
          </a:p>
        </p:txBody>
      </p:sp>
      <p:pic>
        <p:nvPicPr>
          <p:cNvPr id="5124" name="Picture 4" descr="3д открытка с тюльпанам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" r="18186" b="52565"/>
          <a:stretch/>
        </p:blipFill>
        <p:spPr bwMode="auto">
          <a:xfrm>
            <a:off x="8486500" y="261503"/>
            <a:ext cx="3474721" cy="136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д открытка с тюльпанам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61669" r="18186" b="1686"/>
          <a:stretch/>
        </p:blipFill>
        <p:spPr bwMode="auto">
          <a:xfrm>
            <a:off x="8486500" y="1625486"/>
            <a:ext cx="3474721" cy="105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113" y="3842659"/>
            <a:ext cx="772885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cs typeface="Aharoni" panose="02010803020104030203" pitchFamily="2" charset="-79"/>
              </a:rPr>
              <a:t>Приклейте цветы к стеблям, а по краям открытки – бабочки. Промажьте клеем только по </a:t>
            </a:r>
            <a:r>
              <a:rPr lang="ru-RU" sz="2400" dirty="0" err="1">
                <a:solidFill>
                  <a:srgbClr val="002060"/>
                </a:solidFill>
                <a:cs typeface="Aharoni" panose="02010803020104030203" pitchFamily="2" charset="-79"/>
              </a:rPr>
              <a:t>срединке</a:t>
            </a:r>
            <a:r>
              <a:rPr lang="ru-RU" sz="2400" dirty="0">
                <a:solidFill>
                  <a:srgbClr val="002060"/>
                </a:solidFill>
                <a:cs typeface="Aharoni" panose="02010803020104030203" pitchFamily="2" charset="-79"/>
              </a:rPr>
              <a:t> немного сложенных бабочек и приклейте, приподнимая крылья, как будто они ими машут.</a:t>
            </a:r>
          </a:p>
        </p:txBody>
      </p:sp>
      <p:pic>
        <p:nvPicPr>
          <p:cNvPr id="8" name="Picture 2" descr="3д открытка с тюльпанам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6" b="91627" l="32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42" y="3323727"/>
            <a:ext cx="5524901" cy="349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0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rs.mds.yandex.net/get-pdb/1893403/728eb6e9-f659-45d2-999f-42a64395b99d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3"/>
            <a:ext cx="12192000" cy="68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6697" y="399143"/>
            <a:ext cx="1143725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  <a:cs typeface="Aharoni" panose="02010803020104030203" pitchFamily="2" charset="-79"/>
              </a:rPr>
              <a:t>3д открытка с тюльпанами </a:t>
            </a:r>
            <a:r>
              <a:rPr lang="ru-RU" sz="3600" dirty="0" smtClean="0">
                <a:solidFill>
                  <a:srgbClr val="002060"/>
                </a:solidFill>
                <a:cs typeface="Aharoni" panose="02010803020104030203" pitchFamily="2" charset="-79"/>
              </a:rPr>
              <a:t>готова!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cs typeface="Aharoni" panose="02010803020104030203" pitchFamily="2" charset="-79"/>
              </a:rPr>
              <a:t> </a:t>
            </a:r>
            <a:r>
              <a:rPr lang="ru-RU" sz="3600" dirty="0">
                <a:solidFill>
                  <a:srgbClr val="002060"/>
                </a:solidFill>
                <a:cs typeface="Aharoni" panose="02010803020104030203" pitchFamily="2" charset="-79"/>
              </a:rPr>
              <a:t>Закройте открытку, обозначив линию сгиба.</a:t>
            </a:r>
          </a:p>
        </p:txBody>
      </p:sp>
      <p:pic>
        <p:nvPicPr>
          <p:cNvPr id="5" name="Picture 2" descr="3д открытка с тюльпанам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" b="91627" l="32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47" y="1442676"/>
            <a:ext cx="6577875" cy="416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1349" y="5214259"/>
            <a:ext cx="604810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cs typeface="Aharoni" panose="02010803020104030203" pitchFamily="2" charset="-79"/>
              </a:rPr>
              <a:t>Вы большие молодцы!</a:t>
            </a:r>
          </a:p>
          <a:p>
            <a:r>
              <a:rPr lang="ru-RU" sz="4400" dirty="0" smtClean="0">
                <a:solidFill>
                  <a:srgbClr val="002060"/>
                </a:solidFill>
                <a:cs typeface="Aharoni" panose="02010803020104030203" pitchFamily="2" charset="-79"/>
              </a:rPr>
              <a:t>До новых встреч! </a:t>
            </a:r>
            <a:endParaRPr lang="ru-RU" sz="44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7347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431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Lato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UKLR</dc:creator>
  <cp:lastModifiedBy>UKLR</cp:lastModifiedBy>
  <cp:revision>5</cp:revision>
  <dcterms:created xsi:type="dcterms:W3CDTF">2020-05-21T07:37:26Z</dcterms:created>
  <dcterms:modified xsi:type="dcterms:W3CDTF">2020-05-21T08:11:45Z</dcterms:modified>
</cp:coreProperties>
</file>