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3" r:id="rId3"/>
    <p:sldId id="269" r:id="rId4"/>
    <p:sldId id="264" r:id="rId5"/>
    <p:sldId id="267" r:id="rId6"/>
    <p:sldId id="265" r:id="rId7"/>
    <p:sldId id="257" r:id="rId8"/>
    <p:sldId id="262" r:id="rId9"/>
    <p:sldId id="258" r:id="rId10"/>
    <p:sldId id="270" r:id="rId11"/>
    <p:sldId id="259" r:id="rId12"/>
    <p:sldId id="260" r:id="rId13"/>
    <p:sldId id="26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7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Чушкова" userId="90e189947f9d1630" providerId="LiveId" clId="{53667093-A515-4616-8D70-12F25EC9A71A}"/>
    <pc:docChg chg="custSel addSld delSld modSld">
      <pc:chgData name="Елена Чушкова" userId="90e189947f9d1630" providerId="LiveId" clId="{53667093-A515-4616-8D70-12F25EC9A71A}" dt="2022-11-28T14:37:46.788" v="20" actId="47"/>
      <pc:docMkLst>
        <pc:docMk/>
      </pc:docMkLst>
      <pc:sldChg chg="delSp modSp new mod">
        <pc:chgData name="Елена Чушкова" userId="90e189947f9d1630" providerId="LiveId" clId="{53667093-A515-4616-8D70-12F25EC9A71A}" dt="2022-11-27T14:11:33.531" v="4" actId="27636"/>
        <pc:sldMkLst>
          <pc:docMk/>
          <pc:sldMk cId="2747712229" sldId="256"/>
        </pc:sldMkLst>
        <pc:spChg chg="mod">
          <ac:chgData name="Елена Чушкова" userId="90e189947f9d1630" providerId="LiveId" clId="{53667093-A515-4616-8D70-12F25EC9A71A}" dt="2022-11-27T14:11:33.531" v="4" actId="27636"/>
          <ac:spMkLst>
            <pc:docMk/>
            <pc:sldMk cId="2747712229" sldId="256"/>
            <ac:spMk id="2" creationId="{42D32C25-C8B6-4DBE-BFAD-2A331BFA06F7}"/>
          </ac:spMkLst>
        </pc:spChg>
        <pc:spChg chg="del mod">
          <ac:chgData name="Елена Чушкова" userId="90e189947f9d1630" providerId="LiveId" clId="{53667093-A515-4616-8D70-12F25EC9A71A}" dt="2022-11-27T14:11:30.088" v="2" actId="478"/>
          <ac:spMkLst>
            <pc:docMk/>
            <pc:sldMk cId="2747712229" sldId="256"/>
            <ac:spMk id="3" creationId="{ED91D256-0F71-4DCA-9619-B8290937E58D}"/>
          </ac:spMkLst>
        </pc:spChg>
      </pc:sldChg>
      <pc:sldChg chg="modSp del mod">
        <pc:chgData name="Елена Чушкова" userId="90e189947f9d1630" providerId="LiveId" clId="{53667093-A515-4616-8D70-12F25EC9A71A}" dt="2022-11-28T14:37:46.788" v="20" actId="47"/>
        <pc:sldMkLst>
          <pc:docMk/>
          <pc:sldMk cId="3786549406" sldId="266"/>
        </pc:sldMkLst>
        <pc:picChg chg="mod">
          <ac:chgData name="Елена Чушкова" userId="90e189947f9d1630" providerId="LiveId" clId="{53667093-A515-4616-8D70-12F25EC9A71A}" dt="2022-11-28T14:37:13.485" v="12" actId="1076"/>
          <ac:picMkLst>
            <pc:docMk/>
            <pc:sldMk cId="3786549406" sldId="266"/>
            <ac:picMk id="5" creationId="{91F0A584-5E54-40E4-8554-AE45BD96AC90}"/>
          </ac:picMkLst>
        </pc:picChg>
      </pc:sldChg>
      <pc:sldChg chg="addSp delSp modSp new mod">
        <pc:chgData name="Елена Чушкова" userId="90e189947f9d1630" providerId="LiveId" clId="{53667093-A515-4616-8D70-12F25EC9A71A}" dt="2022-11-28T13:45:10.647" v="11" actId="14100"/>
        <pc:sldMkLst>
          <pc:docMk/>
          <pc:sldMk cId="1467259521" sldId="269"/>
        </pc:sldMkLst>
        <pc:spChg chg="del mod">
          <ac:chgData name="Елена Чушкова" userId="90e189947f9d1630" providerId="LiveId" clId="{53667093-A515-4616-8D70-12F25EC9A71A}" dt="2022-11-28T13:44:54.485" v="7" actId="478"/>
          <ac:spMkLst>
            <pc:docMk/>
            <pc:sldMk cId="1467259521" sldId="269"/>
            <ac:spMk id="2" creationId="{FDF0F6AE-F458-409F-9B39-8FC85220E577}"/>
          </ac:spMkLst>
        </pc:spChg>
        <pc:spChg chg="del">
          <ac:chgData name="Елена Чушкова" userId="90e189947f9d1630" providerId="LiveId" clId="{53667093-A515-4616-8D70-12F25EC9A71A}" dt="2022-11-28T13:44:59.503" v="8"/>
          <ac:spMkLst>
            <pc:docMk/>
            <pc:sldMk cId="1467259521" sldId="269"/>
            <ac:spMk id="3" creationId="{1BFA0D6C-3503-41DA-A95F-01284C95A870}"/>
          </ac:spMkLst>
        </pc:spChg>
        <pc:picChg chg="add mod">
          <ac:chgData name="Елена Чушкова" userId="90e189947f9d1630" providerId="LiveId" clId="{53667093-A515-4616-8D70-12F25EC9A71A}" dt="2022-11-28T13:45:10.647" v="11" actId="14100"/>
          <ac:picMkLst>
            <pc:docMk/>
            <pc:sldMk cId="1467259521" sldId="269"/>
            <ac:picMk id="5" creationId="{BE7C15AE-5406-49CE-A178-A24C87E0FEEE}"/>
          </ac:picMkLst>
        </pc:picChg>
      </pc:sldChg>
      <pc:sldChg chg="addSp delSp modSp new mod">
        <pc:chgData name="Елена Чушкова" userId="90e189947f9d1630" providerId="LiveId" clId="{53667093-A515-4616-8D70-12F25EC9A71A}" dt="2022-11-28T14:37:43.488" v="19" actId="14100"/>
        <pc:sldMkLst>
          <pc:docMk/>
          <pc:sldMk cId="3666952278" sldId="270"/>
        </pc:sldMkLst>
        <pc:spChg chg="del mod">
          <ac:chgData name="Елена Чушкова" userId="90e189947f9d1630" providerId="LiveId" clId="{53667093-A515-4616-8D70-12F25EC9A71A}" dt="2022-11-28T14:37:33.149" v="15" actId="478"/>
          <ac:spMkLst>
            <pc:docMk/>
            <pc:sldMk cId="3666952278" sldId="270"/>
            <ac:spMk id="2" creationId="{4FD281F6-B503-433D-A31D-91D0B547C358}"/>
          </ac:spMkLst>
        </pc:spChg>
        <pc:spChg chg="del">
          <ac:chgData name="Елена Чушкова" userId="90e189947f9d1630" providerId="LiveId" clId="{53667093-A515-4616-8D70-12F25EC9A71A}" dt="2022-11-28T14:37:36.525" v="16"/>
          <ac:spMkLst>
            <pc:docMk/>
            <pc:sldMk cId="3666952278" sldId="270"/>
            <ac:spMk id="3" creationId="{D6F11179-2E30-480F-99B4-C0FA58A1DEC1}"/>
          </ac:spMkLst>
        </pc:spChg>
        <pc:picChg chg="add mod">
          <ac:chgData name="Елена Чушкова" userId="90e189947f9d1630" providerId="LiveId" clId="{53667093-A515-4616-8D70-12F25EC9A71A}" dt="2022-11-28T14:37:43.488" v="19" actId="14100"/>
          <ac:picMkLst>
            <pc:docMk/>
            <pc:sldMk cId="3666952278" sldId="270"/>
            <ac:picMk id="4" creationId="{ECB7187B-0591-4D7F-A84A-254A152E48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54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7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98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2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82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933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0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2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729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97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52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6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5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05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6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59703-7613-415C-87EB-65D2578E586A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306EC8-EF32-4392-8582-44DF7E75BA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56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32C25-C8B6-4DBE-BFAD-2A331BFA06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Особенности общения подростков.</a:t>
            </a:r>
            <a:r>
              <a:rPr lang="ru-RU" sz="60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</a:t>
            </a:r>
            <a:r>
              <a:rPr lang="ru-RU" sz="6000" spc="-4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современных условиях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712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B7187B-0591-4D7F-A84A-254A152E4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385" y="597878"/>
            <a:ext cx="10796953" cy="544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FD3F111-4A2A-45FB-9BFA-D23A1A491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536331"/>
            <a:ext cx="10207869" cy="5688623"/>
          </a:xfrm>
        </p:spPr>
      </p:pic>
    </p:spTree>
    <p:extLst>
      <p:ext uri="{BB962C8B-B14F-4D97-AF65-F5344CB8AC3E}">
        <p14:creationId xmlns:p14="http://schemas.microsoft.com/office/powerpoint/2010/main" val="60905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A539DF-5119-4EBE-8958-E1E5D68C9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527538"/>
            <a:ext cx="10181492" cy="5785339"/>
          </a:xfrm>
        </p:spPr>
      </p:pic>
    </p:spTree>
    <p:extLst>
      <p:ext uri="{BB962C8B-B14F-4D97-AF65-F5344CB8AC3E}">
        <p14:creationId xmlns:p14="http://schemas.microsoft.com/office/powerpoint/2010/main" val="3051637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F10F551-D7DF-4911-B1E6-C47A75AFB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8" y="422031"/>
            <a:ext cx="9214338" cy="5899637"/>
          </a:xfrm>
        </p:spPr>
      </p:pic>
    </p:spTree>
    <p:extLst>
      <p:ext uri="{BB962C8B-B14F-4D97-AF65-F5344CB8AC3E}">
        <p14:creationId xmlns:p14="http://schemas.microsoft.com/office/powerpoint/2010/main" val="409872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8E358-7565-439B-851C-ECBEF012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3EAF6-20E3-4BCE-BB87-70E3CA76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Посмотреть презентацию, выписать определение «общение со сверстниками».</a:t>
            </a:r>
          </a:p>
        </p:txBody>
      </p:sp>
    </p:spTree>
    <p:extLst>
      <p:ext uri="{BB962C8B-B14F-4D97-AF65-F5344CB8AC3E}">
        <p14:creationId xmlns:p14="http://schemas.microsoft.com/office/powerpoint/2010/main" val="167673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A757CDD-FB86-45EA-87CA-023B9EFC9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481257"/>
            <a:ext cx="9205546" cy="5752489"/>
          </a:xfrm>
        </p:spPr>
      </p:pic>
    </p:spTree>
    <p:extLst>
      <p:ext uri="{BB962C8B-B14F-4D97-AF65-F5344CB8AC3E}">
        <p14:creationId xmlns:p14="http://schemas.microsoft.com/office/powerpoint/2010/main" val="403969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7C15AE-5406-49CE-A178-A24C87E0F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" y="334108"/>
            <a:ext cx="10480431" cy="5707917"/>
          </a:xfrm>
        </p:spPr>
      </p:pic>
    </p:spTree>
    <p:extLst>
      <p:ext uri="{BB962C8B-B14F-4D97-AF65-F5344CB8AC3E}">
        <p14:creationId xmlns:p14="http://schemas.microsoft.com/office/powerpoint/2010/main" val="146725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E8590A9-84C3-49A3-A6BF-36BAFADD7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3" y="457201"/>
            <a:ext cx="9442939" cy="5978768"/>
          </a:xfrm>
        </p:spPr>
      </p:pic>
    </p:spTree>
    <p:extLst>
      <p:ext uri="{BB962C8B-B14F-4D97-AF65-F5344CB8AC3E}">
        <p14:creationId xmlns:p14="http://schemas.microsoft.com/office/powerpoint/2010/main" val="103188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B58EE2-ECD9-40DB-AF9A-39F4F1D07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363" y="729763"/>
            <a:ext cx="9530860" cy="5424852"/>
          </a:xfrm>
        </p:spPr>
      </p:pic>
    </p:spTree>
    <p:extLst>
      <p:ext uri="{BB962C8B-B14F-4D97-AF65-F5344CB8AC3E}">
        <p14:creationId xmlns:p14="http://schemas.microsoft.com/office/powerpoint/2010/main" val="1917542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4A7C85-D62A-409E-B5E5-6A553FA4A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2031"/>
            <a:ext cx="9196755" cy="5741377"/>
          </a:xfrm>
        </p:spPr>
      </p:pic>
    </p:spTree>
    <p:extLst>
      <p:ext uri="{BB962C8B-B14F-4D97-AF65-F5344CB8AC3E}">
        <p14:creationId xmlns:p14="http://schemas.microsoft.com/office/powerpoint/2010/main" val="106086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47ECFF-AE31-4E5F-B8CD-3294629A5A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501162"/>
            <a:ext cx="9706708" cy="5811715"/>
          </a:xfrm>
        </p:spPr>
      </p:pic>
    </p:spTree>
    <p:extLst>
      <p:ext uri="{BB962C8B-B14F-4D97-AF65-F5344CB8AC3E}">
        <p14:creationId xmlns:p14="http://schemas.microsoft.com/office/powerpoint/2010/main" val="1106469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71AD03-5B3A-408E-B85D-19C5CB524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" y="413238"/>
            <a:ext cx="10506808" cy="5987562"/>
          </a:xfrm>
        </p:spPr>
      </p:pic>
    </p:spTree>
    <p:extLst>
      <p:ext uri="{BB962C8B-B14F-4D97-AF65-F5344CB8AC3E}">
        <p14:creationId xmlns:p14="http://schemas.microsoft.com/office/powerpoint/2010/main" val="34298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8ED4481-ACCA-46F7-BD2E-6A57505E9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2" y="404446"/>
            <a:ext cx="10032023" cy="5838092"/>
          </a:xfrm>
        </p:spPr>
      </p:pic>
    </p:spTree>
    <p:extLst>
      <p:ext uri="{BB962C8B-B14F-4D97-AF65-F5344CB8AC3E}">
        <p14:creationId xmlns:p14="http://schemas.microsoft.com/office/powerpoint/2010/main" val="31529986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21</Words>
  <Application>Microsoft Office PowerPoint</Application>
  <PresentationFormat>Широкоэкранный</PresentationFormat>
  <Paragraphs>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Trebuchet MS</vt:lpstr>
      <vt:lpstr>Wingdings 3</vt:lpstr>
      <vt:lpstr>Аспект</vt:lpstr>
      <vt:lpstr>Особенности общения подростков. Общение в современных условиях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общения подростков. Общение в современных условиях</dc:title>
  <dc:creator>Елена Чушкова</dc:creator>
  <cp:lastModifiedBy>Елена Чушкова</cp:lastModifiedBy>
  <cp:revision>3</cp:revision>
  <dcterms:created xsi:type="dcterms:W3CDTF">2022-11-27T14:11:20Z</dcterms:created>
  <dcterms:modified xsi:type="dcterms:W3CDTF">2022-11-28T14:37:49Z</dcterms:modified>
</cp:coreProperties>
</file>