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3" r:id="rId16"/>
    <p:sldId id="272" r:id="rId17"/>
    <p:sldId id="270" r:id="rId18"/>
    <p:sldId id="271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5" autoAdjust="0"/>
    <p:restoredTop sz="94660"/>
  </p:normalViewPr>
  <p:slideViewPr>
    <p:cSldViewPr>
      <p:cViewPr varScale="1">
        <p:scale>
          <a:sx n="68" d="100"/>
          <a:sy n="68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1C2AC-FC99-47A2-9980-FDE4FA373922}" type="datetimeFigureOut">
              <a:rPr lang="ru-RU"/>
              <a:pPr>
                <a:defRPr/>
              </a:pPr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FE429-6B43-4A4A-94FC-70E3827841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A1212-5DA7-4301-955F-A4A5FC5566F9}" type="datetimeFigureOut">
              <a:rPr lang="ru-RU"/>
              <a:pPr>
                <a:defRPr/>
              </a:pPr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B7105-91E9-4CFB-B2AB-D39F914E25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A6276-9964-40BF-8B0C-4290F32BAB62}" type="datetimeFigureOut">
              <a:rPr lang="ru-RU"/>
              <a:pPr>
                <a:defRPr/>
              </a:pPr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C5549-531C-41E5-AE0E-BEE82EF0CF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C4995-B78B-4F3E-AA25-C9A12B2AE9E5}" type="datetimeFigureOut">
              <a:rPr lang="ru-RU"/>
              <a:pPr>
                <a:defRPr/>
              </a:pPr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9A50F-686F-4515-A84D-5FF7275178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87543-C868-4CF5-BCD8-8B9F2580F291}" type="datetimeFigureOut">
              <a:rPr lang="ru-RU"/>
              <a:pPr>
                <a:defRPr/>
              </a:pPr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63B99-4082-437F-B9B0-85AAB8FCDB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99A9C-3384-42DA-BCD6-B56F5DDE1814}" type="datetimeFigureOut">
              <a:rPr lang="ru-RU"/>
              <a:pPr>
                <a:defRPr/>
              </a:pPr>
              <a:t>09.12.2013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FEEE6-3824-42C2-8B60-1BD7A5E1ED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7D44E-AA16-40AE-9B6A-D1E333EC6CCD}" type="datetimeFigureOut">
              <a:rPr lang="ru-RU"/>
              <a:pPr>
                <a:defRPr/>
              </a:pPr>
              <a:t>09.12.2013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60918-DE81-4992-A417-13809DD048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CA81F-CEDA-4E2B-8A9B-114F7E3A77D8}" type="datetimeFigureOut">
              <a:rPr lang="ru-RU"/>
              <a:pPr>
                <a:defRPr/>
              </a:pPr>
              <a:t>09.12.2013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CC2BB-4DB3-456B-A116-B2B03F0AB7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5576A-2108-4F9E-B0E6-AFC467E89B82}" type="datetimeFigureOut">
              <a:rPr lang="ru-RU"/>
              <a:pPr>
                <a:defRPr/>
              </a:pPr>
              <a:t>09.12.2013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432F3-458D-4DB0-AC79-124074C78F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92457-BD60-4A9D-AE1A-9711A1C2231A}" type="datetimeFigureOut">
              <a:rPr lang="ru-RU"/>
              <a:pPr>
                <a:defRPr/>
              </a:pPr>
              <a:t>09.12.2013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31615-7EC4-439C-B02C-A0607128A5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24B7A-CD20-4A2C-B10E-F8AB72400C45}" type="datetimeFigureOut">
              <a:rPr lang="ru-RU"/>
              <a:pPr>
                <a:defRPr/>
              </a:pPr>
              <a:t>09.12.2013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6B3B8-1C86-46D4-8CF7-9CCC4BA9A1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019D07-6007-424C-BFA7-59B6C02C4604}" type="datetimeFigureOut">
              <a:rPr lang="ru-RU"/>
              <a:pPr>
                <a:defRPr/>
              </a:pPr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ABD98B9-AFF4-48E8-AAE7-B300F1E2A5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2800504"/>
            <a:ext cx="5508104" cy="4057496"/>
          </a:xfrm>
          <a:prstGeom prst="rect">
            <a:avLst/>
          </a:prstGeom>
        </p:spPr>
      </p:pic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1470025"/>
          </a:xfrm>
        </p:spPr>
        <p:txBody>
          <a:bodyPr/>
          <a:lstStyle/>
          <a:p>
            <a:r>
              <a:rPr lang="ru-RU" dirty="0" smtClean="0"/>
              <a:t>Тема: «Основные </a:t>
            </a:r>
            <a:r>
              <a:rPr lang="ru-RU" dirty="0" smtClean="0"/>
              <a:t>компоненты компьютера и их </a:t>
            </a:r>
            <a:r>
              <a:rPr lang="ru-RU" dirty="0" smtClean="0"/>
              <a:t>функции».</a:t>
            </a:r>
            <a:endParaRPr lang="ru-RU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Сканер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556792"/>
            <a:ext cx="874846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7688" indent="-411163" algn="ctr">
              <a:spcBef>
                <a:spcPct val="20000"/>
              </a:spcBef>
            </a:pPr>
            <a:r>
              <a:rPr lang="ru-RU" sz="2800" dirty="0" smtClean="0">
                <a:latin typeface="+mn-lt"/>
              </a:rPr>
              <a:t>Для оптического ввода в компьютер и преобразования в компьютерную форму изображений (фотографий, рисунков, слайдов), а также текстовых документов используется сканер.  </a:t>
            </a:r>
            <a:endParaRPr lang="ru-RU" sz="2800" dirty="0">
              <a:latin typeface="+mn-lt"/>
            </a:endParaRPr>
          </a:p>
        </p:txBody>
      </p:sp>
      <p:pic>
        <p:nvPicPr>
          <p:cNvPr id="5" name="Рисунок 4" descr="a5_passpor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3356992"/>
            <a:ext cx="3238500" cy="2952750"/>
          </a:xfrm>
          <a:prstGeom prst="rect">
            <a:avLst/>
          </a:prstGeom>
        </p:spPr>
      </p:pic>
      <p:pic>
        <p:nvPicPr>
          <p:cNvPr id="6" name="Рисунок 5" descr="загруженное (6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8064" y="3284984"/>
            <a:ext cx="2663180" cy="3224537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Устройства вывода информации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772816"/>
            <a:ext cx="799288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Это </a:t>
            </a:r>
            <a:r>
              <a:rPr lang="ru-RU" sz="2800" dirty="0"/>
              <a:t>устройства, которые переводят информацию с машинного языка в формы, доступные для человеческого восприятия.</a:t>
            </a:r>
          </a:p>
        </p:txBody>
      </p:sp>
      <p:pic>
        <p:nvPicPr>
          <p:cNvPr id="5" name="Рисунок 4" descr="images (7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3356992"/>
            <a:ext cx="2028825" cy="2257425"/>
          </a:xfrm>
          <a:prstGeom prst="rect">
            <a:avLst/>
          </a:prstGeom>
        </p:spPr>
      </p:pic>
      <p:pic>
        <p:nvPicPr>
          <p:cNvPr id="6" name="Рисунок 5" descr="images (8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0152" y="3429000"/>
            <a:ext cx="2143125" cy="2143125"/>
          </a:xfrm>
          <a:prstGeom prst="rect">
            <a:avLst/>
          </a:prstGeom>
        </p:spPr>
      </p:pic>
      <p:pic>
        <p:nvPicPr>
          <p:cNvPr id="7" name="Рисунок 6" descr="загруженное (7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59832" y="4437112"/>
            <a:ext cx="2143125" cy="214312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ru-RU" dirty="0" smtClean="0"/>
              <a:t>Монитор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268760"/>
            <a:ext cx="878497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У</a:t>
            </a:r>
            <a:r>
              <a:rPr lang="ru-RU" sz="2800" dirty="0" smtClean="0"/>
              <a:t>стройство </a:t>
            </a:r>
            <a:r>
              <a:rPr lang="ru-RU" sz="2800" dirty="0"/>
              <a:t>вывода графической и текстовой информации в форме, доступной </a:t>
            </a:r>
            <a:r>
              <a:rPr lang="ru-RU" sz="2800" dirty="0" smtClean="0"/>
              <a:t>пользователю. Мониторы являются </a:t>
            </a:r>
            <a:r>
              <a:rPr lang="ru-RU" sz="2800" dirty="0"/>
              <a:t>визуальным каналом связи со всеми прикладными программами и стали жизненно важным компонентом при определении общего качества и удобства эксплуатации всей компьютерной системы.</a:t>
            </a:r>
          </a:p>
        </p:txBody>
      </p:sp>
      <p:pic>
        <p:nvPicPr>
          <p:cNvPr id="5" name="Рисунок 4" descr="загруженное (8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4365104"/>
            <a:ext cx="2371725" cy="1933575"/>
          </a:xfrm>
          <a:prstGeom prst="rect">
            <a:avLst/>
          </a:prstGeom>
        </p:spPr>
      </p:pic>
      <p:pic>
        <p:nvPicPr>
          <p:cNvPr id="6" name="Рисунок 5" descr="images (9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6056" y="4437112"/>
            <a:ext cx="2533650" cy="180975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Принтер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340768"/>
            <a:ext cx="856895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 У</a:t>
            </a:r>
            <a:r>
              <a:rPr lang="ru-RU" sz="2800" dirty="0" smtClean="0"/>
              <a:t>стройство </a:t>
            </a:r>
            <a:r>
              <a:rPr lang="ru-RU" sz="2800" dirty="0"/>
              <a:t>для вывода текстовой или графической информации на различные твердые носители. Представляет собой сложный электромеханический аппарат, обеспечивающий формирование изображения, продвижение носителя, подачу красителя и его закрепление на носителе.</a:t>
            </a:r>
          </a:p>
        </p:txBody>
      </p:sp>
      <p:pic>
        <p:nvPicPr>
          <p:cNvPr id="5" name="Рисунок 4" descr="images (10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4293096"/>
            <a:ext cx="2884032" cy="216024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Акустические колонки и наушники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2060848"/>
            <a:ext cx="82809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</a:rPr>
              <a:t>Устройства для вывода звуковой информации.</a:t>
            </a:r>
            <a:endParaRPr lang="ru-RU" sz="2800" b="1" dirty="0">
              <a:latin typeface="Times New Roman" pitchFamily="18" charset="0"/>
            </a:endParaRPr>
          </a:p>
        </p:txBody>
      </p:sp>
      <p:pic>
        <p:nvPicPr>
          <p:cNvPr id="6" name="Рисунок 5" descr="images (1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4365104"/>
            <a:ext cx="3739179" cy="2016224"/>
          </a:xfrm>
          <a:prstGeom prst="rect">
            <a:avLst/>
          </a:prstGeom>
        </p:spPr>
      </p:pic>
      <p:pic>
        <p:nvPicPr>
          <p:cNvPr id="7" name="Рисунок 6" descr="images (1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2636912"/>
            <a:ext cx="3301355" cy="2265875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1143000"/>
          </a:xfrm>
        </p:spPr>
        <p:txBody>
          <a:bodyPr/>
          <a:lstStyle/>
          <a:p>
            <a:r>
              <a:rPr lang="ru-RU" dirty="0" smtClean="0"/>
              <a:t>Физкультминутка</a:t>
            </a:r>
            <a:endParaRPr lang="ru-RU" dirty="0"/>
          </a:p>
        </p:txBody>
      </p:sp>
      <p:pic>
        <p:nvPicPr>
          <p:cNvPr id="6" name="Рисунок 5" descr="images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2636912"/>
            <a:ext cx="2975595" cy="3783043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Практическая работа.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 рабочем столе откройте папку «7 класс»;</a:t>
            </a:r>
          </a:p>
          <a:p>
            <a:r>
              <a:rPr lang="ru-RU" dirty="0" smtClean="0"/>
              <a:t> Откройте документ «Практическая работа № 1»;</a:t>
            </a:r>
          </a:p>
          <a:p>
            <a:r>
              <a:rPr lang="ru-RU" dirty="0" smtClean="0"/>
              <a:t>В документе наведите курсор на ссылку «Компоненты компьютера»;</a:t>
            </a:r>
          </a:p>
          <a:p>
            <a:r>
              <a:rPr lang="ru-RU" dirty="0" smtClean="0"/>
              <a:t>Нажмите клавишу </a:t>
            </a:r>
            <a:r>
              <a:rPr lang="en-US" dirty="0" smtClean="0"/>
              <a:t>CTRL </a:t>
            </a:r>
            <a:r>
              <a:rPr lang="ru-RU" dirty="0" smtClean="0"/>
              <a:t>и сделайте щелчок левой кнопкой мыши. 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Прочитать материал учебника п. 2.1 (стр. 15-26);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Ответить на контрольные вопросы (стр. 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    26-27).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внимание!!!</a:t>
            </a:r>
            <a:endParaRPr lang="ru-RU" dirty="0"/>
          </a:p>
        </p:txBody>
      </p:sp>
      <p:pic>
        <p:nvPicPr>
          <p:cNvPr id="4" name="Содержимое 3" descr="images (1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1484784"/>
            <a:ext cx="4680520" cy="468052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07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 Компьютер</a:t>
            </a:r>
            <a:r>
              <a:rPr lang="ru-RU" dirty="0" smtClean="0"/>
              <a:t> – это универсальное электронное программно-управляемое устройство, предназначенное для автоматической обработки, хранения и передачи информации.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загруженное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1916832"/>
            <a:ext cx="2943770" cy="2943770"/>
          </a:xfrm>
          <a:prstGeom prst="rect">
            <a:avLst/>
          </a:prstGeom>
        </p:spPr>
      </p:pic>
      <p:sp>
        <p:nvSpPr>
          <p:cNvPr id="4098" name="AutoShape 2" descr="data:image/jpeg;base64,/9j/4AAQSkZJRgABAQAAAQABAAD/2wCEAAkGBxQTEhUUERQUFBUVFxoUFxgVFBUXGBQXFRUXGBUYGBcYHCggGBolHBQVITEhJSkrLi4uFx8zODMsNygtLisBCgoKDg0OFxAQGiwlHyUvLCwsLSwtLyw3LCwsLCwsLCwsLywsKy8sLCwsLCwsLCwsLCwsLCwsLCwsLCwsLDcsLP/AABEIAOEA4QMBIgACEQEDEQH/xAAcAAEAAgIDAQAAAAAAAAAAAAAABgcDBQIECAH/xABOEAABAwICBQgGBAoJAwUBAAABAAIDBBESIQUGBzFREyJBYXGBkaEyYpKxwdFCUnKiFCMkgpOys8Lh8Ag0Q0RTVGNz0hUzoyY1g7TTFv/EABoBAQADAQEBAAAAAAAAAAAAAAABAwQCBQb/xAAsEQEAAgIBAwIEBQUAAAAAAAAAAQIDEQQSITEFMhMiUYFBQmFxkQYzUqGx/9oADAMBAAIRAxEAPwC8UREBERAREQEREBERAREQEREBERAREQEREBERAREQEREBERAREQEREBERAREQEREBERAREQEREBERAREQEREBERAREQEREBERAREQEREBERAREQEREBERAREQERYqioYwYnua1o3lxAHiUGVFDtMbR6OG4Y50zv8ATAw973WFuy6g+mNqNVJcQNbC3iBjd7TsvAKdSLkqKhkbS6RzWNG8ucAB3lRHTG0qihuGOdO7hGOb7ZsPC6pbSFfNO7FPK+Q8XOLrdl8h4Lplo7e3NT0ic6a2v1RaeQiii4E4pDa/HIX7lE3a5aVlJkjnqbDI8mHFgO+1gCAtLXei7+elWDsafaKo/wBxp8Y/4LqtYmdIaIbRtJQsYTVlzjixMkhZdlnWbclovcZ5bulb3VnaXpSpkMbHUJIbi/HAxB1iBYODrYs91uKsGTA7fhPbY+9dOfQ9O7N0EJPHk2X8bK62GJ8G2li2nVzWTSPoYJGU7zHK6OqwgOba9rtcXDMZhTrVrW+lrQ0QSsdLyYkfEHXcwc0OvcC9nOAuofLqjREEfg8Yvvwgtvbd6JUd2WQNi09UxsGFrYZmtGeQE0BAz7FVkx9MbNrxREVSRERAREQEREBdaulLWgj6zR3Fwv5Lsrp6WH4p/UL+GaDq6a03FSsD53FrXOwghrnZ2J3NB4FacbQqH/Gd+hm/4LhtJgx0JI+i9jh3nD+8qoh0dI70Wk26l6vD4WLNjm1pmJ2x5+RbHfpiFuDaBQf47v0M/wDwXIa/UP8AmD+hn/8AzVUw6He7oLftNcPgtzo3VgEHlDcndbKyuv6dx6/nlxXk5beKrAbrzQn+8D9HKPexZRrnRH+8s7w8e9qrao1Te081wI6xZdCHQr3NJHpD6BGaR6bx7RuLyTyssearbGt9H/mY/P5LI3WmkO6ph9oD3qk3xEGxFiN4PQstJSOkdhaL8eoKyfSMet9cuI51t60uabWCmc0gVUTb9LZGXHZe6jOktA6PnOKSsdI71qth8MW7uUPh0C9zy0EWAviO7sWzZqswsPOJd0ZEeAO8Ki3Aw0n+5/pbXkZLflZ5tSqH6M7j1/hEDujhhvvyWq1w1QipaT8JhfI+xZcOLCAHnDvaB9ItC6lTq5I31uxrlMNE0TpdEy072kODZGgOHXykeXaR4KrkcWuOkWrba3Fnm9uma6UnNXu6B4Zr62oNhi3/AMV8rty19Q42Xnr3aqJQWn+elWFsYzbVC5HOjOVuD+PYqpbMb2Vn7F5LOqhYnKM5W4v4ldY/dAs4s9Y99vksZj+z3t/is3LH1v57FxNQfW9kn4LX3QwGPqb4Ee4qFaijDrHOOLJfPknKcOmv0H2D8lB9VDbWV/W1/RbfCw/BU5vamF2oiLKkREQEREBERAWKqbdjhxBWVfHDJBHtOMD6B9/8ION/Vs4+5RDRVZEOkXU55LHTPZxbIz9YKmmw3IwAm+5ev6djjJW9ZnTBy8k0tWYhYbayJ3SMlmxMI5pVez0EjCL7zutvWwpqeqw5B1usha7cSsRuLKq8m29TVMpH5ZBaWpp5i8GNnacswtL/ANQmjdz7jqK3miNN4zY3v5KPgXxR1R3dRnpknpntLq6T0M+WxLCH8cvNayga6Aua8YSdxOQ8VPzpJluhRPWGuD+abEeYU8fNe/yTHZGbHWvzxPdm0YHZ4nNcHXuQc81tYj6WIgg3uSczcbgOgBQptm+i827E5a+Tie26sycPrne1VOX0xrSYOqYIzfdlbM332+S72r+lo5ZHsYb82/gbfvKuni5zJW31SnwVUZ6HXYfzmkD72FV5uBWuK0xPeHWPmzOSI12V9rXRclUzxfUkcB9km7fukKNv9E9Ssfa7RYK7GBlLG1/a5t2Hya3xVdOGZC8CXqtcPSHarQ2Lu/HVI/02HwefmqukFn96svY5/WZwf8IHwkHzTH7oJW7l1+I+S4m3X4j5LgIv5uPmvhh6vvfxWxD6+3RfvUE0QbazN9Zp/wDrfwU3dFbj7R+agNMcOs1P18ST/dZOPYqsvtTC9EUX0ntC0dTvLJapgeLEtAe45i49Fp6Cui3atoo/3od8cv8AxWVKbIulofS0NVGJad4kjO5wv8Rdd1AREQR3XWukiiaYnFhLrEi27Cf4LzJPrbXu9Otqyen8olA8A6y9Ma+N/ENPB4+IXlSp5sr8gcMjsjuOF5yPVkg7h09WEYvwmqt9bl5reOKy2erGstWKqAfhVTYyAEGeUgg5Zgusd6kh2ptwAGmOVrRhzGxZbm5NuWdSgWjZ71UT7Bt52us0WDbyA2A6AL2XXYer9XZS6EEm5yJJ3nE1pJ8SVCRTCMkNtkSLcLEhS3VJ/wCKA9Rh83t/dUN063BUzD1yfa53xW7gxM3tWPozcm0ViJlsImXzIBWd8rgMhZaWGvtlYldltaHHpHaclttitHlTXLWfEunpGCSTO1xwt8V2dHaEFgXFwPTYrcwPbYXIXKavhZle54D5nJU5/UIw01aYiE141bW6vMuqdXw4EiR/YStZUavPxZOBHErsVmnsI5gb7WL3ZLQ1um6k/wBrhHqiO/k2/mvPr6/SPbMz9ll+JSfP/XaqNFObe9vmsQ0a4tuLKN6R0hK6wdNL28o73A2XQxSj+2lt9p5PktVf6gjXtlmtwa77JdJSW4JC0tc1w3tIcO0G/wAFG4JKo/8Aale4esA79ZpXcFTWje0O7I8/Btir49d49q6t2UzwbxO6pNtlpcdPTzj6Li0n1ZG4h5s81TU29Xnp2F8+hH8o20kcXKEW3GA4t32W+ao2deVMxbvXw9j8O7W1Xp+CsLZC+1XL1wnp/wBRnzVfVfpKebJXflrxxgd+vGlPdAt0z9Xv+S4mo6vf8ljxG5sL58RwC4uc7gPa/gtiGQ1HUoDUk/8A9FSnpIb+xlHwU2cTlkN46SensUKrR/6houvB+rMFXl9qYQraBH+WkE2BZHc2vYWwk2G+1ty56xaCooYQ+mreWfcc3mc+5sSAwksAGfO4W3rntMZas/8AjaPBzwoms8zG5S9I7DJL6MaODz/PkrEVYbAZL6PcOEh/WcrPXAIiII/rw38ld1OafvBeU9NNtUzjhNJ+0cvWWt7L0snUAfAgryrrSy1ZP9u/iAfig1SyUz8L2u+q5p8CCsd18fuKD1fqg/8AFx9bXj2ZBb9YqK6/VsUNW4SOwl7Gv3HMWw9A9Vb/AFIlvBAfXe32mB3vAWo2o0zRLDIQ3EY3NBLASMLr5OO70lZHJtx5+JWNqc+OMlNShx06S60MMsjfrNabHsy963MM+QOEjps4gW6jmVoRWWbcudfdvusdNXjMEixyNx/PFZc/q3LvE9M6+zPTDhrMfi39RpGQ5Bw/NHx3rX3H0sRPb/BZhUR4bYnDqbYADvXD8IjHohx7TmO8Lx/i3vO7xMy1Tr6wxOPD3D5L6ITa5Wc6eijBxxnLrBv4hdaknlqyRDTjf6YLg0d+49i5+LeNzNdR9ZmDorPidz9GZtNHa77W7Wk+F1zDI8uTZj3D0S7M7gAFt9F6lgc6oeXnfhbzW9nE+Sk1NSsjFmNawcALLyuR6pirPyTNp/iGrHxLz7uyO0+gZHgF7uTG8gAXtwA3A36VuqbR7WCzB39Piu7jC48u29sr8Li/gvJzczPm7T4+jZTDSnhnoYQ5kkbtzgQb8HtLXe5eb6+nMb3MdvY5zD2tJafcvSNHLzwOII+PwVHbS6LktIzjoeRK3se0X+8HL7n0XN8XhU35jcfwxZ41eUKqgptspd+XH/Yf+tGoZU9KmGys/l4/2X/ufJerX3QpW8QbmxGfV1AcepfMLuI9k/NbRi+GYcR4hbYrLmZiPLV8g48e5pUJ0kLafoO1nvlCslkoO4g9hVdac/8Af6E+s39pIq80aqmJifCI7Vm2qx9lw8JXqFqcbWHXqWOHTyw8Jj81Bllt5dL+/o9P/JJhwk99z8VbCp/+js/8RUDg8e4K4FyCIiDW6xMvTSj1D7l5V13Zasl68J8WD5L1lpNl4nji0+5eVtoDLVd+MTD4Fw+CCMr4QuSIPSOzue9DE7hJEfbYwH3ptijIggkH0ZSwi+8PY42/8fktdstmvoyS29kcTu9od/wUs2gaMNTRlrLXD2PF+o2Pk4rjPMRS0z4c2r1RpScs/Nvu+C5aP0XJJz24iCMt9rXyv1/z0KdaP1ViyMrQ52V+43GQ7bKRRQYRZjD+a0n3BfMZfVoj5cNZl3i4H+c6QSh0RPIfQDRlnkL339y3cWq31nC3BoPQpM2lkO6N/s299lzGjJz9C3a5tj3XWO2fn5Z+Skx+0S1VwYa+Z201Nq7TtsS0OI3Ysxv4LbtIbkAAB0CwHgszdBSk5lo7/kFyfq6875GjjYE++ypn0znZp+eJ+6yMuOnh1PwoLiagcVsotXA0WMhP5oR2rcXSXnvA9wVtP6f5Mz3iI+5PJqjcscbjc4s7nInisEojFrA8Myf56VLhoOH6pPa53zSTRUAHoMHWQDb2l6OP0HP+a8KZzx9Edg0iQ9nQA5vhcX8lDduNFaWnmA9NjoiethDm+T3eCst81NH6U0Tfzom29kAqB7WtN0c9IGRTsklbK17Wsu7i1+YFhk4nf0L2/T+DPEx2pve52pyX6p2pmY59yl2y4/l7OuOQfdB+CiMzc1KtmbrV8XW2Qf8Ajd8ltr7oVrurHcwrRkqQYQRY7lh/Bo+A6PNevhzVpHd4vqPp2Tk5ItWYiIhh0RuPaoPrMbaboT6zf2jlYcMYA5ot4/FVzrmbaXoj1j9oVm5NotuXo8PBOHDXHM+EV2iuuYHcTN+0BUNUt11digp3D68w+/8AwUSWG3lqXb/R1fzakesD91nzV0Kj/wCjtIMVSL5nMdwYrwXIIiIMc4u0jqXlvabFaoj+w4ey8/Nep37ivM21uK0zDwfM377bfFBAUREF8bEH46WVnGO3svkH7ysrRr8dNGSQMUbb7sjhF9/A+5VXsAku1zeqQffY795WgNXY7+drcVM/qPjmRt9Kot+fG33Bc2aUgYLcri6xd5+6FlZoOIdCzM0XGPormIiPEDXS6xRDcJXfZif8QF1KjWnCC4U05DQSSTE3IC/S+6kIomfVHgtLrrMyKinPNBwEAZXzyy8VIreu26Ma5wZRyEg250rRu7AVparbnVOBDKWAD13Pf7rKrqt4xv8AtO95WHlAmxZMW1zSc8kcYMDMb2s5sX1nBu9xPFSLSVbpeMkuklcPUYw2/RtB8VUOhKtrKiB7smsmje477BsjScuwL0mzaNoiU2NQ1pPS9kjB4ltlMSKh0hrBWOuH1Mw6sRafmo/Vvlf6U0zvtSPPxXpmr1ap52g4WPa4XBIa4EEZEHgoppPZXA65jDmH1HfB102KCkhdxv2m/vX2IHpHkrM0tstnZfkntf1OBafEXCiFfqxVw3xwSW4tGMfdugj1RkpDs7davg7H/sXqO1OZt0jo6R3L5Ex9iWhxDd5aDYdpG5I8j0PPpmKP/uSxMHryNb7ytfNrtRt31MZ+xd/6oKoVm/rPiVuqLQFVL/26eV3XgLR4usFb8aUaWbU7SqUejyz+xmH9YhRPSOnm1tdTPYxzMDms5xBJu+98t29cKLZxXSWu1kY9Z9z4NBW0j1MZQyxSVdS3E0iQMADBZp3uc4mzb5ZC56Om0ddrdkoprB/Uqe/RNMPMlRxkTj6LXHsBPuVs0+kNHxRm0jpmtJ5oc2IFxOdsV5HZnoAG+y7w1nomWDG0zrm1mvqHuHWXG2X82UWqMX9H+jeyacyRvZzebja5t74b2uOoK8FXOq+loWS3aC1zmmwL8TXtyJwPsMxbcR81YFLUtkaHMNwfLiDwK4muhmREUD4V502xR534VDx7QcfgvRZVF7U9GPmdIyMXcJQ8XNsrG+f5yCnEUgZqfUneGDtf8gu5BqS/6crR9lpPmUEx2AzWmLfWcPGMH91X2qR2Y6KbTVcYYXOxO5xP2HDo3b1dymQUO2ga5Gg5JrWgulxZm9m4bdA37/JTFabT+hYKkATtY+24Pa13gCMlECq6jXeSYtPLvtfNoOEWPU3Ja3XCSR9K8wFpNwXHeS0Zmx43spDp7ZxRi7mO5A778sGNy9V1/ILXN0FQU73CSrYb8zC6SRxaSAbkxBgce24zVm+2tCknMJOe/wCK7lLoaeRpdHDK9rbBzgx1mk7rnoVs0tbo1gvBG90kbS+N0dNFG57hmRy2bgesla2r1yuQWU7ee4c6WZzycWYJEeZO/oPcuOkRXRuodQ6RrZjHTtIDsb3h4A6MosWfUbLfSbOxgxNqg92Vmsp37jbNzsdm792e7wwVGtFQXEYmQgtJbycLGnhk91nfELXzaQnkYRJNK9rhY4pHuY8DdcAWdY9fDNTqBYeq+mnaOjMLZwY7XY2okjvE7PFhDM8Hq28Flqtp5/zFzutDCTnxu/D8exVcWDIgDFutk7eMyLYj37utfeTzAsbHdfcTaxtiI6eqw61PYTyp2kPLgGiZ9mnEZZmxC/U1gue29+paSv14q3jADGwEi7mNLy0X6OVOeS0MUZIsC0ObnYutfcDY2aO+6FzbPcXNDj9EggkccQGdsrguTY+z6ZmkxYpXOxZBocWkEEZ2ta353Quq83cS8kutY4jutbIHO/j81nptGPlFoo5Xu4tYXC/RY7rdqlNNs7qiGhoh44nOfbMfSjLSARwGXWpiJlDT6K0nJA4GJ5YXC3QcXAW7lNNB7QJ43NE8UcoI3FpicDffidkcgcrErs6O2YOzEk7g129kTA1u/wBa+fXbpUmoNnlFFZ0rMdh/bPLxkPquOHyVsdNY7wju7er20OjqZBE3EyQkgDDcEgXOY3d4Ch+1DUmWsqjUQFpJa1pDi4Ww5C2XWpk3WCkg/FUkYe4ZYIGCw7cIDW99ltNEyTyuD5mBjRuaDc95+GaptEfs6efjqDWtyMRI4sfGfIuCxnVyWLN1LUk/ZaR90lenjA0/RHgsb6CM/RC5HnJ9ZIGNDIp2OacTbxPuCNxGSt3UCtke65Y5rJIw8hwIwPyyse0juCln/So/qrPBStZ6IAUzaRmREXIKE6d1VfNO54JAdbcOq29TZEEFg1EH0i49pt7lsKfUqFu9oPbc+8qVIg11BoeOI3YLHqyXbqZwwC+8nCO2xPuBWZazTzHYA6P0mHEO7+fNBFtodbpKNrH0IaYwHGW2Eu3ZWBzsLHcSSTuVX1WtNTVRMYah4fG9zsQMcQcC2xY/nXcRY2Nj6XUrv0PpqOoBA5sjcnMO8H4hRzW3Z3DVEyRnkZt+No5rj67Rv7RY9q78CnqlshfHi5R7QTe7nPaAc7H0W2J4FdaklAlcWFoAaGEXDC1zc7iwdlYele62mldDTUkmCuZzTulOJ7XfZJNh2EXXSZG+QsFEyaazxdscTi1zScwXAZIOhGSYnva0nFikwluLebEE3z7bX6l9qGlrGXvhDmg4jiu0jm3Ba3cem4UrfqZWVIPJ00NMMQILpBdjmm/NYy5G7MEdJUmp9l084cKqrIa4WLY4QLj7Tzc+CIVx+AvDsWTQW2N7NFwbgjM/BYXQxAkYmuxEkNAxnPeLgZq7qDZZQR2L2yTnjLIT91gaPJSeh0HTQC0UMcY9VjW+YCjcJeeaPV+plAEVNO8WABkGAWG7N5F1v6HZvWP9N0UI6rvd5ZeauuoqoIxeR8bB6zgFH6zaFo6M4RO2R31YQZHHuYCuhFqHZNFkZpJZSOi4Y37ufmpJo3UCli9CGMHi4Yz7T7lYH68zyf1Wgndfc6Ythb4O533VwwaXqPSlgpmnoijdI8fnyEN+6mxJmaMijHOIAHcFqK7XGghJY1/LPH0IWulf7MYNu9deDZ61+dXLNUnp5aQlv6NgazyUl0dq5BCA1jGtA6GgAeATrEY/69XT5U1MIG7g+cgu7RGwk+Jaucepcs5xVtRLN04MXJR9mCOxcOpxcpxHEBuAC5rnqka3Rug4YWhsbGtA3AAADuC2IC+ouQREQEREBERAREQEREBfHC6+ogiesGquN3KwuMcjdzm7+8fSC6NHrVLTnBXssBkJm3LT9r6p7VOl1KzR7JBZwGa6ifwGsOmKOVtzLA5p6HOZbwK19br1o6AWdURC3Q0j3BdOs2X0Uj8RgjuTfIFo8GkBd6g2f0cWbIIWniI238SLqNwNDJtXpN1NFNOb/wBlE43PcFgfr3pCT+r6NeAfpTSNj8iCVYEGhom5Bq7bKVg3NHgp3+grMS6dm+nTU4P1WvkcPcFmi1IrZf6zpCpfxEeGFvlc+assNX1RuRAqTZfSDORnKnjM58p++SFJaHVuCIWYxrRwa0NHktwigYY6VjdzQsoC+ogIiICIiAiIgIiICIiAiIgIiICIiAiIgIiICIiAiIgIiICIiAiIgIiICIiAiIgIiICIiAiIgIiICIiAiIgIiICIiAiIgIiICIiAiIgIiICIiAiIgIiICIiAiIgIiICIiAiIgIiICIiAiIgIiICIiAiIgIiICIiAiIgIiICIiAiIg//Z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0" name="AutoShape 4" descr="data:image/jpeg;base64,/9j/4AAQSkZJRgABAQAAAQABAAD/2wCEAAkGBxQTEhUUERQUFBUVFxoUFxgVFBUXGBQXFRUXGBUYGBcYHCggGBolHBQVITEhJSkrLi4uFx8zODMsNygtLisBCgoKDg0OFxAQGiwlHyUvLCwsLSwtLyw3LCwsLCwsLCwsLywsKy8sLCwsLCwsLCwsLCwsLCwsLCwsLCwsLDcsLP/AABEIAOEA4QMBIgACEQEDEQH/xAAcAAEAAgIDAQAAAAAAAAAAAAAABgcDBQIECAH/xABOEAABAwICBQgGBAoJAwUBAAABAAIDBBESIQUGBzFREyJBYXGBkaEyYpKxwdFCUnKiFCMkgpOys8Lh8Ag0Q0RTVGNz0hUzoyY1g7TTFv/EABoBAQADAQEBAAAAAAAAAAAAAAABAwQCBQb/xAAsEQEAAgIBAwIEBQUAAAAAAAAAAQIDEQQSITEFMhMiUYFBQmFxkQYzUqGx/9oADAMBAAIRAxEAPwC8UREBERAREQEREBERAREQEREBERAREQEREBERAREQEREBERAREQEREBERAREQEREBERAREQEREBERAREQEREBERAREQEREBERAREQEREBERAREQEREBERAREQERYqioYwYnua1o3lxAHiUGVFDtMbR6OG4Y50zv8ATAw973WFuy6g+mNqNVJcQNbC3iBjd7TsvAKdSLkqKhkbS6RzWNG8ucAB3lRHTG0qihuGOdO7hGOb7ZsPC6pbSFfNO7FPK+Q8XOLrdl8h4Lplo7e3NT0ic6a2v1RaeQiii4E4pDa/HIX7lE3a5aVlJkjnqbDI8mHFgO+1gCAtLXei7+elWDsafaKo/wBxp8Y/4LqtYmdIaIbRtJQsYTVlzjixMkhZdlnWbclovcZ5bulb3VnaXpSpkMbHUJIbi/HAxB1iBYODrYs91uKsGTA7fhPbY+9dOfQ9O7N0EJPHk2X8bK62GJ8G2li2nVzWTSPoYJGU7zHK6OqwgOba9rtcXDMZhTrVrW+lrQ0QSsdLyYkfEHXcwc0OvcC9nOAuofLqjREEfg8Yvvwgtvbd6JUd2WQNi09UxsGFrYZmtGeQE0BAz7FVkx9MbNrxREVSRERAREQEREBdaulLWgj6zR3Fwv5Lsrp6WH4p/UL+GaDq6a03FSsD53FrXOwghrnZ2J3NB4FacbQqH/Gd+hm/4LhtJgx0JI+i9jh3nD+8qoh0dI70Wk26l6vD4WLNjm1pmJ2x5+RbHfpiFuDaBQf47v0M/wDwXIa/UP8AmD+hn/8AzVUw6He7oLftNcPgtzo3VgEHlDcndbKyuv6dx6/nlxXk5beKrAbrzQn+8D9HKPexZRrnRH+8s7w8e9qrao1Te081wI6xZdCHQr3NJHpD6BGaR6bx7RuLyTyssearbGt9H/mY/P5LI3WmkO6ph9oD3qk3xEGxFiN4PQstJSOkdhaL8eoKyfSMet9cuI51t60uabWCmc0gVUTb9LZGXHZe6jOktA6PnOKSsdI71qth8MW7uUPh0C9zy0EWAviO7sWzZqswsPOJd0ZEeAO8Ki3Aw0n+5/pbXkZLflZ5tSqH6M7j1/hEDujhhvvyWq1w1QipaT8JhfI+xZcOLCAHnDvaB9ItC6lTq5I31uxrlMNE0TpdEy072kODZGgOHXykeXaR4KrkcWuOkWrba3Fnm9uma6UnNXu6B4Zr62oNhi3/AMV8rty19Q42Xnr3aqJQWn+elWFsYzbVC5HOjOVuD+PYqpbMb2Vn7F5LOqhYnKM5W4v4ldY/dAs4s9Y99vksZj+z3t/is3LH1v57FxNQfW9kn4LX3QwGPqb4Ee4qFaijDrHOOLJfPknKcOmv0H2D8lB9VDbWV/W1/RbfCw/BU5vamF2oiLKkREQEREBERAWKqbdjhxBWVfHDJBHtOMD6B9/8ION/Vs4+5RDRVZEOkXU55LHTPZxbIz9YKmmw3IwAm+5ev6djjJW9ZnTBy8k0tWYhYbayJ3SMlmxMI5pVez0EjCL7zutvWwpqeqw5B1usha7cSsRuLKq8m29TVMpH5ZBaWpp5i8GNnacswtL/ANQmjdz7jqK3miNN4zY3v5KPgXxR1R3dRnpknpntLq6T0M+WxLCH8cvNayga6Aua8YSdxOQ8VPzpJluhRPWGuD+abEeYU8fNe/yTHZGbHWvzxPdm0YHZ4nNcHXuQc81tYj6WIgg3uSczcbgOgBQptm+i827E5a+Tie26sycPrne1VOX0xrSYOqYIzfdlbM332+S72r+lo5ZHsYb82/gbfvKuni5zJW31SnwVUZ6HXYfzmkD72FV5uBWuK0xPeHWPmzOSI12V9rXRclUzxfUkcB9km7fukKNv9E9Ssfa7RYK7GBlLG1/a5t2Hya3xVdOGZC8CXqtcPSHarQ2Lu/HVI/02HwefmqukFn96svY5/WZwf8IHwkHzTH7oJW7l1+I+S4m3X4j5LgIv5uPmvhh6vvfxWxD6+3RfvUE0QbazN9Zp/wDrfwU3dFbj7R+agNMcOs1P18ST/dZOPYqsvtTC9EUX0ntC0dTvLJapgeLEtAe45i49Fp6Cui3atoo/3od8cv8AxWVKbIulofS0NVGJad4kjO5wv8Rdd1AREQR3XWukiiaYnFhLrEi27Cf4LzJPrbXu9Otqyen8olA8A6y9Ma+N/ENPB4+IXlSp5sr8gcMjsjuOF5yPVkg7h09WEYvwmqt9bl5reOKy2erGstWKqAfhVTYyAEGeUgg5Zgusd6kh2ptwAGmOVrRhzGxZbm5NuWdSgWjZ71UT7Bt52us0WDbyA2A6AL2XXYer9XZS6EEm5yJJ3nE1pJ8SVCRTCMkNtkSLcLEhS3VJ/wCKA9Rh83t/dUN063BUzD1yfa53xW7gxM3tWPozcm0ViJlsImXzIBWd8rgMhZaWGvtlYldltaHHpHaclttitHlTXLWfEunpGCSTO1xwt8V2dHaEFgXFwPTYrcwPbYXIXKavhZle54D5nJU5/UIw01aYiE141bW6vMuqdXw4EiR/YStZUavPxZOBHErsVmnsI5gb7WL3ZLQ1um6k/wBrhHqiO/k2/mvPr6/SPbMz9ll+JSfP/XaqNFObe9vmsQ0a4tuLKN6R0hK6wdNL28o73A2XQxSj+2lt9p5PktVf6gjXtlmtwa77JdJSW4JC0tc1w3tIcO0G/wAFG4JKo/8Aale4esA79ZpXcFTWje0O7I8/Btir49d49q6t2UzwbxO6pNtlpcdPTzj6Li0n1ZG4h5s81TU29Xnp2F8+hH8o20kcXKEW3GA4t32W+ao2deVMxbvXw9j8O7W1Xp+CsLZC+1XL1wnp/wBRnzVfVfpKebJXflrxxgd+vGlPdAt0z9Xv+S4mo6vf8ljxG5sL58RwC4uc7gPa/gtiGQ1HUoDUk/8A9FSnpIb+xlHwU2cTlkN46SensUKrR/6houvB+rMFXl9qYQraBH+WkE2BZHc2vYWwk2G+1ty56xaCooYQ+mreWfcc3mc+5sSAwksAGfO4W3rntMZas/8AjaPBzwoms8zG5S9I7DJL6MaODz/PkrEVYbAZL6PcOEh/WcrPXAIiII/rw38ld1OafvBeU9NNtUzjhNJ+0cvWWt7L0snUAfAgryrrSy1ZP9u/iAfig1SyUz8L2u+q5p8CCsd18fuKD1fqg/8AFx9bXj2ZBb9YqK6/VsUNW4SOwl7Gv3HMWw9A9Vb/AFIlvBAfXe32mB3vAWo2o0zRLDIQ3EY3NBLASMLr5OO70lZHJtx5+JWNqc+OMlNShx06S60MMsjfrNabHsy963MM+QOEjps4gW6jmVoRWWbcudfdvusdNXjMEixyNx/PFZc/q3LvE9M6+zPTDhrMfi39RpGQ5Bw/NHx3rX3H0sRPb/BZhUR4bYnDqbYADvXD8IjHohx7TmO8Lx/i3vO7xMy1Tr6wxOPD3D5L6ITa5Wc6eijBxxnLrBv4hdaknlqyRDTjf6YLg0d+49i5+LeNzNdR9ZmDorPidz9GZtNHa77W7Wk+F1zDI8uTZj3D0S7M7gAFt9F6lgc6oeXnfhbzW9nE+Sk1NSsjFmNawcALLyuR6pirPyTNp/iGrHxLz7uyO0+gZHgF7uTG8gAXtwA3A36VuqbR7WCzB39Piu7jC48u29sr8Li/gvJzczPm7T4+jZTDSnhnoYQ5kkbtzgQb8HtLXe5eb6+nMb3MdvY5zD2tJafcvSNHLzwOII+PwVHbS6LktIzjoeRK3se0X+8HL7n0XN8XhU35jcfwxZ41eUKqgptspd+XH/Yf+tGoZU9KmGys/l4/2X/ufJerX3QpW8QbmxGfV1AcepfMLuI9k/NbRi+GYcR4hbYrLmZiPLV8g48e5pUJ0kLafoO1nvlCslkoO4g9hVdac/8Af6E+s39pIq80aqmJifCI7Vm2qx9lw8JXqFqcbWHXqWOHTyw8Jj81Bllt5dL+/o9P/JJhwk99z8VbCp/+js/8RUDg8e4K4FyCIiDW6xMvTSj1D7l5V13Zasl68J8WD5L1lpNl4nji0+5eVtoDLVd+MTD4Fw+CCMr4QuSIPSOzue9DE7hJEfbYwH3ptijIggkH0ZSwi+8PY42/8fktdstmvoyS29kcTu9od/wUs2gaMNTRlrLXD2PF+o2Pk4rjPMRS0z4c2r1RpScs/Nvu+C5aP0XJJz24iCMt9rXyv1/z0KdaP1ViyMrQ52V+43GQ7bKRRQYRZjD+a0n3BfMZfVoj5cNZl3i4H+c6QSh0RPIfQDRlnkL339y3cWq31nC3BoPQpM2lkO6N/s299lzGjJz9C3a5tj3XWO2fn5Z+Skx+0S1VwYa+Z201Nq7TtsS0OI3Ysxv4LbtIbkAAB0CwHgszdBSk5lo7/kFyfq6875GjjYE++ypn0znZp+eJ+6yMuOnh1PwoLiagcVsotXA0WMhP5oR2rcXSXnvA9wVtP6f5Mz3iI+5PJqjcscbjc4s7nInisEojFrA8Myf56VLhoOH6pPa53zSTRUAHoMHWQDb2l6OP0HP+a8KZzx9Edg0iQ9nQA5vhcX8lDduNFaWnmA9NjoiethDm+T3eCst81NH6U0Tfzom29kAqB7WtN0c9IGRTsklbK17Wsu7i1+YFhk4nf0L2/T+DPEx2pve52pyX6p2pmY59yl2y4/l7OuOQfdB+CiMzc1KtmbrV8XW2Qf8Ajd8ltr7oVrurHcwrRkqQYQRY7lh/Bo+A6PNevhzVpHd4vqPp2Tk5ItWYiIhh0RuPaoPrMbaboT6zf2jlYcMYA5ot4/FVzrmbaXoj1j9oVm5NotuXo8PBOHDXHM+EV2iuuYHcTN+0BUNUt11digp3D68w+/8AwUSWG3lqXb/R1fzakesD91nzV0Kj/wCjtIMVSL5nMdwYrwXIIiIMc4u0jqXlvabFaoj+w4ey8/Nep37ivM21uK0zDwfM377bfFBAUREF8bEH46WVnGO3svkH7ysrRr8dNGSQMUbb7sjhF9/A+5VXsAku1zeqQffY795WgNXY7+drcVM/qPjmRt9Kot+fG33Bc2aUgYLcri6xd5+6FlZoOIdCzM0XGPormIiPEDXS6xRDcJXfZif8QF1KjWnCC4U05DQSSTE3IC/S+6kIomfVHgtLrrMyKinPNBwEAZXzyy8VIreu26Ma5wZRyEg250rRu7AVparbnVOBDKWAD13Pf7rKrqt4xv8AtO95WHlAmxZMW1zSc8kcYMDMb2s5sX1nBu9xPFSLSVbpeMkuklcPUYw2/RtB8VUOhKtrKiB7smsmje477BsjScuwL0mzaNoiU2NQ1pPS9kjB4ltlMSKh0hrBWOuH1Mw6sRafmo/Vvlf6U0zvtSPPxXpmr1ap52g4WPa4XBIa4EEZEHgoppPZXA65jDmH1HfB102KCkhdxv2m/vX2IHpHkrM0tstnZfkntf1OBafEXCiFfqxVw3xwSW4tGMfdugj1RkpDs7davg7H/sXqO1OZt0jo6R3L5Ex9iWhxDd5aDYdpG5I8j0PPpmKP/uSxMHryNb7ytfNrtRt31MZ+xd/6oKoVm/rPiVuqLQFVL/26eV3XgLR4usFb8aUaWbU7SqUejyz+xmH9YhRPSOnm1tdTPYxzMDms5xBJu+98t29cKLZxXSWu1kY9Z9z4NBW0j1MZQyxSVdS3E0iQMADBZp3uc4mzb5ZC56Om0ddrdkoprB/Uqe/RNMPMlRxkTj6LXHsBPuVs0+kNHxRm0jpmtJ5oc2IFxOdsV5HZnoAG+y7w1nomWDG0zrm1mvqHuHWXG2X82UWqMX9H+jeyacyRvZzebja5t74b2uOoK8FXOq+loWS3aC1zmmwL8TXtyJwPsMxbcR81YFLUtkaHMNwfLiDwK4muhmREUD4V502xR534VDx7QcfgvRZVF7U9GPmdIyMXcJQ8XNsrG+f5yCnEUgZqfUneGDtf8gu5BqS/6crR9lpPmUEx2AzWmLfWcPGMH91X2qR2Y6KbTVcYYXOxO5xP2HDo3b1dymQUO2ga5Gg5JrWgulxZm9m4bdA37/JTFabT+hYKkATtY+24Pa13gCMlECq6jXeSYtPLvtfNoOEWPU3Ja3XCSR9K8wFpNwXHeS0Zmx43spDp7ZxRi7mO5A778sGNy9V1/ILXN0FQU73CSrYb8zC6SRxaSAbkxBgce24zVm+2tCknMJOe/wCK7lLoaeRpdHDK9rbBzgx1mk7rnoVs0tbo1gvBG90kbS+N0dNFG57hmRy2bgesla2r1yuQWU7ee4c6WZzycWYJEeZO/oPcuOkRXRuodQ6RrZjHTtIDsb3h4A6MosWfUbLfSbOxgxNqg92Vmsp37jbNzsdm792e7wwVGtFQXEYmQgtJbycLGnhk91nfELXzaQnkYRJNK9rhY4pHuY8DdcAWdY9fDNTqBYeq+mnaOjMLZwY7XY2okjvE7PFhDM8Hq28Flqtp5/zFzutDCTnxu/D8exVcWDIgDFutk7eMyLYj37utfeTzAsbHdfcTaxtiI6eqw61PYTyp2kPLgGiZ9mnEZZmxC/U1gue29+paSv14q3jADGwEi7mNLy0X6OVOeS0MUZIsC0ObnYutfcDY2aO+6FzbPcXNDj9EggkccQGdsrguTY+z6ZmkxYpXOxZBocWkEEZ2ta353Quq83cS8kutY4jutbIHO/j81nptGPlFoo5Xu4tYXC/RY7rdqlNNs7qiGhoh44nOfbMfSjLSARwGXWpiJlDT6K0nJA4GJ5YXC3QcXAW7lNNB7QJ43NE8UcoI3FpicDffidkcgcrErs6O2YOzEk7g129kTA1u/wBa+fXbpUmoNnlFFZ0rMdh/bPLxkPquOHyVsdNY7wju7er20OjqZBE3EyQkgDDcEgXOY3d4Ch+1DUmWsqjUQFpJa1pDi4Ww5C2XWpk3WCkg/FUkYe4ZYIGCw7cIDW99ltNEyTyuD5mBjRuaDc95+GaptEfs6efjqDWtyMRI4sfGfIuCxnVyWLN1LUk/ZaR90lenjA0/RHgsb6CM/RC5HnJ9ZIGNDIp2OacTbxPuCNxGSt3UCtke65Y5rJIw8hwIwPyyse0juCln/So/qrPBStZ6IAUzaRmREXIKE6d1VfNO54JAdbcOq29TZEEFg1EH0i49pt7lsKfUqFu9oPbc+8qVIg11BoeOI3YLHqyXbqZwwC+8nCO2xPuBWZazTzHYA6P0mHEO7+fNBFtodbpKNrH0IaYwHGW2Eu3ZWBzsLHcSSTuVX1WtNTVRMYah4fG9zsQMcQcC2xY/nXcRY2Nj6XUrv0PpqOoBA5sjcnMO8H4hRzW3Z3DVEyRnkZt+No5rj67Rv7RY9q78CnqlshfHi5R7QTe7nPaAc7H0W2J4FdaklAlcWFoAaGEXDC1zc7iwdlYele62mldDTUkmCuZzTulOJ7XfZJNh2EXXSZG+QsFEyaazxdscTi1zScwXAZIOhGSYnva0nFikwluLebEE3z7bX6l9qGlrGXvhDmg4jiu0jm3Ba3cem4UrfqZWVIPJ00NMMQILpBdjmm/NYy5G7MEdJUmp9l084cKqrIa4WLY4QLj7Tzc+CIVx+AvDsWTQW2N7NFwbgjM/BYXQxAkYmuxEkNAxnPeLgZq7qDZZQR2L2yTnjLIT91gaPJSeh0HTQC0UMcY9VjW+YCjcJeeaPV+plAEVNO8WABkGAWG7N5F1v6HZvWP9N0UI6rvd5ZeauuoqoIxeR8bB6zgFH6zaFo6M4RO2R31YQZHHuYCuhFqHZNFkZpJZSOi4Y37ufmpJo3UCli9CGMHi4Yz7T7lYH68zyf1Wgndfc6Ythb4O533VwwaXqPSlgpmnoijdI8fnyEN+6mxJmaMijHOIAHcFqK7XGghJY1/LPH0IWulf7MYNu9deDZ61+dXLNUnp5aQlv6NgazyUl0dq5BCA1jGtA6GgAeATrEY/69XT5U1MIG7g+cgu7RGwk+Jaucepcs5xVtRLN04MXJR9mCOxcOpxcpxHEBuAC5rnqka3Rug4YWhsbGtA3AAADuC2IC+ouQREQEREBERAREQEREBfHC6+ogiesGquN3KwuMcjdzm7+8fSC6NHrVLTnBXssBkJm3LT9r6p7VOl1KzR7JBZwGa6ifwGsOmKOVtzLA5p6HOZbwK19br1o6AWdURC3Q0j3BdOs2X0Uj8RgjuTfIFo8GkBd6g2f0cWbIIWniI238SLqNwNDJtXpN1NFNOb/wBlE43PcFgfr3pCT+r6NeAfpTSNj8iCVYEGhom5Bq7bKVg3NHgp3+grMS6dm+nTU4P1WvkcPcFmi1IrZf6zpCpfxEeGFvlc+assNX1RuRAqTZfSDORnKnjM58p++SFJaHVuCIWYxrRwa0NHktwigYY6VjdzQsoC+ogIiICIiAiIgIiICIiAiIgIiICIiAiIgIiICIiAiIgIiICIiAiIgIiICIiAiIgIiICIiAiIgIiICIiAiIgIiICIiAiIgIiICIiAiIgIiICIiAiIgIiICIiAiIgIiICIiAiIgIiICIiAiIgIiICIiAiIgIiICIiAiIgIiICIiAiIg//Z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39552" y="4509120"/>
            <a:ext cx="2016224" cy="18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УСТРОЙСТВА ВВОДА/ВЫВОДА ИНФОРМАЦИИ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300192" y="4725144"/>
            <a:ext cx="2016224" cy="1656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ДОЛГОВРЕМЕННАЯ ПАМЯТЬ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300192" y="980728"/>
            <a:ext cx="2016224" cy="18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ОПЕРАТИВНАЯ ПАМЯТЬ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11560" y="1052736"/>
            <a:ext cx="2016224" cy="1728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ПРОЦЕССОР</a:t>
            </a:r>
            <a:endParaRPr lang="ru-RU" dirty="0"/>
          </a:p>
        </p:txBody>
      </p:sp>
      <p:sp>
        <p:nvSpPr>
          <p:cNvPr id="16" name="Стрелка вправо 15"/>
          <p:cNvSpPr/>
          <p:nvPr/>
        </p:nvSpPr>
        <p:spPr>
          <a:xfrm rot="19472322">
            <a:off x="5603556" y="2222125"/>
            <a:ext cx="64807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 rot="8372923">
            <a:off x="2643763" y="4252881"/>
            <a:ext cx="64807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 rot="13186760">
            <a:off x="2788935" y="2234839"/>
            <a:ext cx="64807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 rot="3215449">
            <a:off x="5708326" y="4279320"/>
            <a:ext cx="64807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Системный блок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340768"/>
            <a:ext cx="864096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Э</a:t>
            </a:r>
            <a:r>
              <a:rPr lang="ru-RU" sz="2800" dirty="0" smtClean="0"/>
              <a:t>лемент </a:t>
            </a:r>
            <a:r>
              <a:rPr lang="ru-RU" sz="2800" dirty="0"/>
              <a:t>компьютера, который предназначен для укрытия внутренних элементов компьютерной системы от окружающей среды. То есть</a:t>
            </a:r>
            <a:r>
              <a:rPr lang="ru-RU" sz="2800" dirty="0" smtClean="0"/>
              <a:t>, </a:t>
            </a:r>
            <a:r>
              <a:rPr lang="ru-RU" sz="2800" dirty="0"/>
              <a:t>главное предназначение системного блока – оберегание внутренних микросхем от таких факторов окружающей среды, как пыль, температура.</a:t>
            </a:r>
          </a:p>
        </p:txBody>
      </p:sp>
      <p:pic>
        <p:nvPicPr>
          <p:cNvPr id="6" name="Рисунок 5" descr="exam9_2007_html_m1fce762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4005064"/>
            <a:ext cx="2664296" cy="2664296"/>
          </a:xfrm>
          <a:prstGeom prst="rect">
            <a:avLst/>
          </a:prstGeom>
        </p:spPr>
      </p:pic>
      <p:pic>
        <p:nvPicPr>
          <p:cNvPr id="7" name="Рисунок 6" descr="images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80112" y="4365104"/>
            <a:ext cx="2228850" cy="20478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Процессор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1556792"/>
            <a:ext cx="864096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О</a:t>
            </a:r>
            <a:r>
              <a:rPr lang="ru-RU" sz="2800" b="1" dirty="0" smtClean="0">
                <a:solidFill>
                  <a:schemeClr val="tx1"/>
                </a:solidFill>
              </a:rPr>
              <a:t>сновной</a:t>
            </a:r>
            <a:r>
              <a:rPr lang="ru-RU" sz="2800" b="1" dirty="0"/>
              <a:t> </a:t>
            </a:r>
            <a:r>
              <a:rPr lang="ru-RU" sz="2800" b="1" dirty="0" smtClean="0">
                <a:solidFill>
                  <a:schemeClr val="tx1"/>
                </a:solidFill>
              </a:rPr>
              <a:t>рабочий компонент компьютера, который: </a:t>
            </a: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-выполняет арифметические и логические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операции; 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 -управляет вычислительным процессом;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-координирует работу всех устройств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компьютера.</a:t>
            </a:r>
            <a:endParaRPr lang="ru-RU" sz="2800" dirty="0"/>
          </a:p>
        </p:txBody>
      </p:sp>
      <p:sp>
        <p:nvSpPr>
          <p:cNvPr id="16386" name="AutoShape 2" descr="data:image/jpeg;base64,/9j/4AAQSkZJRgABAQAAAQABAAD/2wCEAAkGBxQSEhUUEhQUFRUUFRQVGBcVFBQXGBoUFBQWGBUVFxUYHCghGBolGxUVITEhJSkrLi8uFx8zODUsOCgtLisBCgoKDg0OGxAQGjQkHyQsLCwsLC80NywsLC8sLCwwLCwsLCw3NCwsLCwuLC4sLCwsLSwsLCw0LywsLCwsLCwsLP/AABEIAMIBAwMBIgACEQEDEQH/xAAcAAABBQEBAQAAAAAAAAAAAAAAAQIDBAUGBwj/xABEEAACAQMCBAMEBgYIBgMBAAABAgMAERIEIRMiMUEFMlEGI2FxBxRCgZHwM3KhscHRFUNSU4KSouEkRGJzg/GywtIl/8QAGgEBAAMBAQEAAAAAAAAAAAAAAAECAwQFBv/EAC4RAAIBAgMGBQUBAQEAAAAAAAABAhHwAyExEkFRYXGRBBOBocEiMrHR8eFCI//aAAwDAQACEQMRAD8A44rvQKnUZC4/D4jtUbivPZ9DBk0DVp6eWseParcMlVaNKnR6SatrR6iuVgnrU00/5+dCGqnZaLUH8/dWzppvjXGaLV1v6XU/n8R/CtIyOfFw6nQixqWFrbHpWfpZ6003rojLejzcSNMmTilFRpttUlap1OZiilFIKWpICiiigFooooAopaDQCUtJS0AUUUUAUUUUAUlLSUAUUUUAWpKWkoAopKKA+XXJjlYG9g7Aj/Eausott0NQ+0a21MwH9tv21BotRblbp6+n+1cLPdjoTMLU6JqfIlRVUvUuxS1ow6isRGq3FJVaGiZ0uinre0uq/P7P5Vx2kmrX0uo6fn8/7VAaqdno9X+f2/zrb0WpritHqPz8N7/sre8P1Hr+fyQavGdDlxsNNHVruKFNVdJOLVPI3cV0qe88qUKOhMKWo4nvvUlb1qZBS0lFALRRRQC0GkpTQCUtJRQC0UlFALRRRQBSUtJQC0UUUAUlLSUAlFFFAfL3iKnivf8Att++qtq6D2p0Jj1Eg+Nx8jWHauA92LqkyTTanHY+X93+1WnTuKz2FO0+oKbHdfT0+VSWLdSxnvS4BhddxUbbfdUEpl2KWtHTT/n8/neuT1PiDKdh3t1qIeLTdh8Oh/Co8qTzMJeNw06HpOl1Px/O/wDOtzR6635+N68hGv1fNYEBdzynYep9O9XYm8QNxcjFczsnl9Rfr0qjwmtZLuZS8VGWifY9s0XiIA6j8/8Aqr48TB2vXiun0mtJsdQq3j4ovKgBHoCO+/erQjZQpbWx88ZdbOzHIAcjD7J3/YalcKnJPGVft+D2/wANnBUkkDfvUsniES+aVB83Ufxr5xM7OVvNIcwegc2f+z8aijhyxvxTldTsB7z0F67IzUVQ4ZYspOqR9Dy+0ukTzaiIf4x/CqE/t5oF/wCYU/qhj/CvCU0y8t0PUo13A5+x+ApUjUY3WPqUa79+z2H7xU+Yiu1PkezTfSdoV6NI3yT+ZqhN9LelHljlb/KK8pjZRbeLa8bWQtsejn1+dPDlepPJeN7Q/YPQm/8AGoeKKz4no8n0uL9jTOe+7dvXYVVn+lPUG+GmAAGW5Y2B6H5Vwyll8wm5Dg/lX3beT5UpUr5geQ4NlL1RvLsOw+FR5jDUt8mer6L6SoMB9YV45LAkAXB+IINcf4r7fauV5GglEcQbZTYEKTYH41y3KLX4RwbA3ZmurdG+6nowXuvKcDjETeNvt/8AunmNoiknqzTm9otY18tYdmANj2P2ht0rvvow8faTiaeZy7oclY3uyn515otx14nLyNZFX3R8p3q74brZNNNHNZ8oWCvky7xnpYD4elIzzzFNn6ke/wBFQaPUrIiupuGAYffU9bnQgpKWkoBaKKKAKSlpKAKSlooDzb259nuNEJUF3Qbj1WvKJoiDX0YF9a8z9ufZIxkzRC8ZNyB9k/yrnxcPejv8L4ij2ZHnBFRsKuywmoWiNYHpajNNKyHbp3HY1rxBZBtsfSqMEF66HwTREsNuv86grKiRzmt0pUnsdnHzU2P8KvJpS7bcdhMmQ2UXYDc+hHSvTPbv2fT6gJFRQ8BRywG5jPLICe4AbL/DXmGlPuzyljA9yTMVGF/KEvtt3H+1a4kWkjw3if8ArKmjz7a6ci5p9JkYyY3IkDQtnMFBcX7jcDlbY+tWdJp1URs6afkYwycSUte+2TL6DrcetUJiq8RcdMp5ZUJkZz1HIp73xNwfWnSawMXUPAFmjBtHAxxcDoBe6n+V7euGw3b/AHdCzxLy+Ut69zR+uxwqCp0uenltyxs5aOTYtl9oAOT68nW/XO1muY5KHJ4UhkTCHEBXJLHfdRzEAdKjbWNIQS8p4ycN8YlF2W+KjazdTv1qsrNylhKbe6e7hevlAPUfI1pGFL/d5nO510u8uwSI3MFEv96lyq7faJH8qa6ZXsts1Ei5S9x1+Z+BprJjYsi3jfFg0p3VugsO2/UelMsEvbgXjfIbFiyt29GAv3rToV6k3K39yvEXIbk4svb4E0qsG7qOItjjEdnXoB8fiKFbEEK+6HiJhEe/m3O4H7P3VKQxyCcY3Alj2Vdx5mt6fEUIu6XmAYtYkyniDB7Ko94vlF/wpQpNiyyHK8T5SBfeDy/IfOhoi1+VrSrmheW1mXzH4n4HemMiMSPcqJE2Jdjiy/D7JPx2qKjO7uo1VG2YjB3hfOQnm7OR2Hyp8LLtcwjrE9kLbdpPjQpVvtRgSpYhISSrr0A+J9R61NES3UykSDhvjGo94vkFyP5Ggrd+gsTkWuz7e6fGIDk+wbnudutOwI8wlOJ4clyq7N5Pl1pRGzWLrKcvdSZSBRxR5CfQD47U0INs1jF8oXzlJOY8slqgaXd1H8O3nUHE8N8put/K1h2HwoXAWy4Gx4T9WuD0k+PzpkTJtdoQDeJyI87D7L9dz03+NWUa/maT+5lwgA2/qzcjqduu9Bld3mei/RV4zkj6V2u0Jup3F0PpfevQa8G8M10mmmj1FpsomEcxfG2J8uw36V7npdQJEV1N1YBgfgRXThyqi2Hl9N0vIlNFFFXNBaKKKAKSlooBKKKKAzUqRowRYi4OxBpiVMKA4n2g9gkkJaAhSb8p6fd6Vxet9kp4zZo2+YFx+yvbKDWcsKLOiHiZxy1PGfDfZiZjtG33i3769A9nPZkQWZ7Fuw7CukopHCSGJ4mc1Qj1emWWN43F1kVkYf8ASwIP7DXzrLpuFO0cgjuC8TGQHEPGxUkfeK+kBXi30raDg6xpF/rQkwPbIARyD8UVv/JUzVTixcqS4HLQ6nHhkPGCpaM4x3OB2yPZqXjELs8l4XuuKY2U9Tfqp+FI82Rdc2IkAbkiAu4H9n4eopEYsUYids1MbcwW7joAe4Hoa56Xa6k13X+eg6WM86hZj0lS5A22JNu/zFNaEMTyqBImSlpb2I67+p32NM4dgrGP9G+Dh5NjfoCvUDfqKXHAN+gDRPkLnIsG7Ds4H41JV879uo4MpsSYVEiYnYtiV7kdQT60sWrF0vJa4MbBYxfHoDvs37KSexEiB1INpFwiO7d1B6pt91ZGliBZw+wMbFGuRaRd1G3W9iN+9quo1RCeZuhXUIzCbkzU2Kr7q17Ket7XJFVtJOrskagls+XJzYqfsWA2+Yq7oPHW+sJHKY0hjwWVhErHBYws3LJcXuWBJFhcne1RpoTpo3V7XM6cGUHF42W5OTG1iVj23O9/nUqHEvs1dVoO1miaKMvwkIR1a9mbFWNgGJ2K3Ft/UU3wEnVZiMqpSRXxSO5BOwtvcC9hb4irbmWPT6iSaWXU8SE8rSSAKWZW4uJZsmQjykC3Ne1jVbwzwFArMhvIynuCueGSWuvlOUZ/De1RsqhbY+rTcHjgkhI94SsnvOw5xYkgDpsykfrVSg4sp6vZmuWsxGQ77dxWj4Jo4tSgZkJ6kgB1xuxDqbN1Vtt7bMna1zwnUDTAxvfJHZCFUFmeM8rhdiVdGUkkdVHW5CSkktCnlOTq3RMp+GsGZkbhnMGzyMQAR0IPxq+ro2xeFBMuDBIixV08pA9T6j8Ko6rSlJHdLIEYOquQGseYYqb5Abj7q1OKZNhJKROOIBHAAPrEdjiNt+l7qe1UmUhVZXf7EWcv5nm94OFIEhxtKv6MXItv+NSojNvImoOXuZcpVT3otwz12Hz2oELSny6puPy3aRUH1mPv2HboR2pF0oa2Uca8YGJjLqGOM8d+c9Sp2+PasjSt3eYohAtxI4h1hk4k5PvB5ZLDp8xf7q9G+ivxnOJtK7BngNgQbgre1we/+9edIyG120kYlBhcLGXKsl7SAX726j4dav8AhnizQzxarIsytwZgISigA2BLdDcW679K0w5Uld2iksvqW78b/wB9z3Oio4Jg6hlNwwBB+BqQV1G4tFFFAFFFFAJRRRQGcgqYVElSigHU29Lemk1IAmgGmmlFQCQVw/0t+G8TSrLbeF7H/ty2Uj/OIz9xruFqt4xoBPBLCekkbpf0LDY/cbH7qhrIiSqqHzekhCA5SkxN0UbBb72YdDa/40+TTH3iiOTtIuTjZTvci9mv1uPWncM8Qowe8gKlEO+Y2II77jp8KSNNkcxk2JRi8hsTf06qN+38qweTMYOsQ4IJ8kSiaO6lpCcSvUg9mPpT4ZhdDnCuSmNwEvYepXv06imlMAdoVaKS+5DEg9r9GA2/IFPeQe8USpY2lXCM+YbkDuvT9lVoTW79RVnxCHiS3iJjbBLWjJtbK3cdjWN4kxhmGzAZKRxFAJvupYHYgn7vlW4smbC7TuJkIOKgEyDsNrMNj8fnWf4pCTEshSS6cjs73GQO1gTdfl0q0HRk0rzNnxkwtGksZjzR0kxyQsYpOWRGAN72db3GxB2G9VZZJtVE0aRjBrKr5AMWjZCGIL2Ukdeouxt6il7G6yKScxvEsjOhtxMzziS9rIwuCMTzXFwfhbVbWfVJXiWN3BIZFSS5AW5XYZWsGZex92DtY5WpTLgbVq66JkHhus1E6ELiIipDZJ5mZfeWcoRbNrnuM13J3qLQJNn9W4rR8AYEqW58SzoDzAgYs1tu4Fsn3T668MshCFeK/EjR9kHFvxBfksoa1uwK9hlkviDzxyLOyhWZVislmHGVmMRxYtmbWHxGS9Ccp39SK5VbGavw0ifhO7cNgdQW3DEMQslm3JxbI2+f2msTx/StpDDLCSFMiqTcXWRLlAGHZhl07xA37Vb1kE4iWeVkcwZSY4ADCRFR0YKqk2GV9/W3xXwzQTSKrNM7uHVlV2Eg4sYyi3yIsc1ubd2FjjYxXeKbqdC17VSLNHDNnIZGJQ8VHXlAubO5uwVj6Dz1X8KzYPApld4zxIhC64XXzG/oQeo9a2YfFm8RSP6yuYS5CBAmAayyL7u1mDKQenVD325jUO0Wo94WcxMF8xUsi+UBlsQCtvjvRxrkjCa2XtPebv1LiXCwkCdeJEZdR0kTz9zcm/Q79aRcG3/4KIahMhc5GOWPt/0E/hT5dCFyCw6ZfLqYjJNlyC2UYJFn6HY283encYXYJNpUzC6mMRwlisqge6HdCbehvc7CsLvUtd6W0Ph1Ykteaw1Aswh0xOM8dsLWBuT6jfap4w0oHEGscTjhSiyoBqVxC9bC21t/hTFl4uyzaphqBxFEcAQDUxjcXtv5fskdDc1KNNxd+FqiNQCt5NQEC6uK9zYHfyEcw+zsKi70tE63/bZ3X0Z+Ks0Laaa4l05xKnrj2/D+IruBXiug1jaTUQ6rhpEpYwTIsxduILhiyt0vj6nsa9nikDAMDcEAg+oPQ11wlVEYT/54fgfRRRVzUKKSigCiiigM9KkqNakBoAppNLemE0AXp61GKkSgJVpaQUpqQeEfSX4fwNbJa4DMs4ttyy3zFx/1rJ+IrDOluXURWLrkpeTcfEG/N1r036YfDco4ZgPKzRN+rIMlJ+TJYf8Acry2FLor8MNw3xYs91IO1ipOwrCeRhSk2vX4fEljIuje4RZFKHa4G3Vl7fdRHqsVQ8YXiYx8qb8O9rhuh2Hf+FEkZUSLaBChWZd7sbHZUbv8japfrILMDOLTJzcOP7YtZSu5Hfpvt22rK77ls7tb0NZNnVfrDGNxIgxK8p8xK9VPUXH8KfJocyyiF7TR5xmSX7S9Wvezdeh3602ObLhuzal/6qS3KNxYKri3cr1P7t1+qFUY8Bi0D5HN/wCr6hSl7dAL222+YpUXeu4yPZ7RaYam2pVmBsuKlRzl1UA3B2ubfMitvxfTrFrFlhQJFLfCMsDg0QQlS7AABgCLnbmNza9YnjnhxScEKiBgGAjbIBGFji3UHqbfd0qbxXxqWaJkdYxuGUqGJyFwSSzHsT61vWtGWTSVG8y54t4pDLw3jLMYpLMSoW8UqlZBjnfKw9LAnrvvPrNSdVE8KxOxsMZQXbKaMrYpjHfJgT1IPPud6n8F8VheDCRljDLhjeS5jcbhTvezF16m2K3ucqo+CeJLAhWX7LNGcUFyyNs2Js3MrEEkX5Bc7gJHLga1z11LHhfjMklkjSMrjd8jf9IPeKgzAZbs3Tpl0UWUU/DPrCMNMrhGjAR3e0g8jNCqgiynAMBbqB2Ciz4vFFilmZFZo3YTIt7G8yLxktzAb4H/AMQB3UARavxLOZZ1TBjFgwBu2Ub5wvlZQTkkW+9gvwAqae5TbWWY/wAVjEMoWV+WaQy8q2PvXKycwHKFIU2uBz3HU1r+J+GQhg0eIjkRoy8zmySqAVbKMDcqDYG45T6isDxTWPqxGkixoFlDAoDsrDFvMSfT/KK6D2nnhEMMMOpm1DKSX4hcoAFKxhAzHDEZDED7Xw3jZbRnOcKZZjPC5FERYDSZ6Vy2T3LSocgQFtzjfbv02q99cC5pHq4iYGOog4EBbz58SMG5wtcjE3G4uewwPZ/W8GdW92A3IxlTNQrWBJUEHb510i68xABdYCdG4VOBAGy0smBcq5uAFBOzXHu9yTY1jONHd/0phyyv/LQ5ryZJC2uk4i/WdORGIlMoLcTqqgjmG67c3c2vKPD+MSE0sgXVKZITPqbY6hMi+2R3Po3Ns3Te0RhY3SM+IStEV1EFvdAwvjxR0Vh5nF19RYDpT08JzusWkBWULq9M2o1OWw4bSpa7Z5Ftwxuc9yO1Lu+Jpd63Qc0CMDkNBp01SMty2TRTxXuegwJ+HLdfUi/c/Rf45x9MYmZWeAlLg3BQEgEHuNrD4Wri0C/ZPh2mTUKs8ZAzMc0PD5b8uB+4rswt1u7w3xsRaqDWcVZBqAqzqkTRhHCqGBNyGPfrfl9OmmFKjoZyey9q79D2ikpEe4BG4IuPkaWuo6AooooBKKQ0lAUlNOqMGlJoBWNMJoJpt6AetTpUKCp1oB96QmikoDJ9qvDfrOkniABZkJS/94hzi/1qtfP+kQOzKqZ8RAyc+Ntr3679q+lb18++23h31bWyrYlUmzUC63jltIqgjsA2P+E1SaMsRUaleZShBHCfCBBdoWJN9+hZ17EWNj8/jSHUlFI48StDJeMIoJIYc2DdxYkY2/mB/DiWlQQIpZeIhdxdVsNlbe99up/fvPBIckfiQRrPHg+KXtiNs19e1/u3rnrvv55lqbr+OQ1iGaRBJqHEiCVAsZ5nG9yttwLLuNr1LBGGaN+BKyygxniSmxkHo17i1jsbdRYVAs9kQmeQmBylkWw4V7XD22uAevpbe9TNogeLGsWpcgiWPJitgepZCQDvfe19zTS/5yZW715or63Sng7xwoYGwezDiNfoSOh6g3v+FZi6clC9hipAO4vc9OW9zXRJpwzKy6eBU1MXKXe4DgMSykAlSbjYdcb7Gs1PC0AVpJ4194Y3UbstrjID7Q2/jWkJKl/6ZTi62jKCD0/N7/xp1q2P6PhAl95JI0TqeSM4tCcSxJtyEAvuTbl9LVePhCMzpFpp2MkXEgZ2CEWAyNiwDLdl63O/brU+YiPLkYujjiIvIzAgnYdxZceinve/oAOvZmsEdxwiSMea99mBNzuBtax6evSuoi0oZkYabTRpqYzGOI9wsiZHIbXjY26De6i5Bp8HiDRmGRtTp43QtpJBHGGbhgmzkX94t0UggADM/EGnmZlvLyv5OY03h0zkKkUjFlLqMG5kFrstxzDcbj1HrV3S+zepkMVo7Ce/DLMoBKqWIO91NlYgEXNj6G2wmoCLYajVyHRyLiI4yi/VmxyOQW68oYczW5dhbepm8LzMkSaXUuSV1Wn401hhePigoXxbJmN+rHMXsbGnmO7Q8pXbMiL2bNkMs0EStK8L5OCYnTK4cbDqvY9we9bieMY8N31qXjZ9LLwIla8FyEkDWZZBdVN7WGTAXNwVXQB9l0+hgj1sOcTu2XDdFXZTiMG5gcQLCx3O4Mi+K8Rg0uthQayMwTpDCCVZA+JYFmyJyZcxbbGwIsRVva1v2ZZR2dL90NU4rf8A/oyto2/svDfRyHrYhXXZO/Up2G4kXwcqGRNAS0BGohE84a+nPmixVmRujC19rre5PM2HVg4O8mvmKO2m1ARWjHDOfCN1C2uWU4scuc3t3P6MwUltC8jaN2LceZSG0b8XhgoWZeVcTyjEGNuu4qt3pbJu9bRPJ7sNjJ4Zpw2Ot07ZBgGXG8SykAC5HcdGIUG3Ks2rjnDRtrHZNWomVINIxx1KBSyYAMw8oNgb9b2vu6SB9PxME8PgfTk6uI5ZM8T8QNGshCluhG9vsWtswkk1l84o9eu//FacabT7ca7mSMKMmS53Iv8A1hv3BC70Ov8Ao08aM+m4clxLByMDsQOguDuCCCPurr68j8P8TXT6yLVRnUNDqhaV5o8fedGUMFCm2INgPsbE729bBv0rri6onCeWy91odSGikarGol6SkpaAoA00mkvTWagFJoWmg1IgoCeMVKKYlOJoAJpL0hNANALXmH0yeGc0M1vOrQt+st3j/YZfwFen1z/t74fx9DMALtGOMtut4uYgfNch99RLQrKO0mjxGAApFJwCwVgjl3ujFuUKQTddz8tjU7QOiyoFgQxMJhcgta9wFbv0tvVbS6cNxY8JXLLmgjbYHrky3sR+fnbihF4pBpowrAxniMCuRNgxG5U8rbkXrmlk768epnD6knfDh0H/AFoNIwbUoF1EZz4UdwHsLIy7kXBIv8O21RRagERSM2pkKnhSWyUYm4CrItrG+GxN+l+1SM0kaEZwRtppclAF25wTyn7S2Yi3X5GpJJEZ5EOqkZZVD+6jveQbFWUAnYAdLd71W79C13V8SM6EhZFXSsWgYTAu42iLXxKXIYEIwsL/AB3622gJLoRpIY9VEXUkllUqADi1lseYEHcbXF96ggwcwStFqZcgYZcmOJk2UBXJG2WWxIH3ipF0jxI7LpYlbSyGRi7AuUsWUMAOcBT1v1XbcbQ67778yFyvsuA5PFcmilk1nNIvClWGNc1AzKk3By5vtW3vtte0a4hL/wDGyHSSWb9JGq6cm+/Ro7oB1I6enS5KGUzRNqNLCkoTUriAVEgK+U3GJvGrXsbk3A7Bqa5JHikk1OpcaiMwyrHHiQ9rInKpyuZH2F237g2p6XdUS+d9xV8GYmaKPRANy6iLjSLkE5LpYEhwSp5S3Rxl2JnJyByfQ6eHXwG/cKyC29ygR7P13AKetsqUcCBFc6bUynSyNHLxnIUxENgpRmuhAeNrBcR3JBvV9vDZIzNGml00TwsmrjZ3DPww+QVTjzj3TKbkAAj4MHK/z0Ypwv29BP6XDcKaXXOWYHTziCJbhRxCjBsDkCx2IW5zuttwIgiomRi18raJyGzMkY+qNliCpIdBgqkgAeXey2tdfVZNIj63TRR6yMSnhR3CyqI1AN2yRjYHK9yUNgCKrQa1JDFLLPrZuMv1bULGrKMt+HHkiqrDKR7Jck532uVJXeXTsQ3dv1LH9DOplji0EKOhTVxGaVGfhAjKOy5CQXRlILgDIX7Evae5ZfrWg08WrRNUpRchHNFwgLEsBGxKg3INyr2AN6q/UVWPNtBLI2jkYSnUSKVbTkMVyRyRsrI3KuIsTcirsukmg40aR6KB9ORroSXJYoxe6I5AyHuyhuBYFQPssLChGniMc5RpdVqpF1cfBnWGAACYBQigiMhr3cWW7HbfHounjDYPJpdZM0Z+q6kzSsobLHh3DSZLvIjWICASbk7NUr6tZHeM+IoF1ITUKNPCTjqEKkKVGTxm6IwAIYkN0I5maaSKcxvIPEJ11SCGdQSijUoECC4xjfowsSVFh8aJXdCHd5ksejk04JGl0UT6Jy7GRwzvppQ4UlQvOAG897kxkBeoLpdeYg8a6/Sr9WY6mDgRhrpLxGeFWyIWwZgEsTbEk26Y8viEMEkSyeHq00KtHMs7Bw9wuL7hgH2vluLMQLixGl4L4s5gWVH0unbRsVAZSZW072yG5vIAD0G7MnUHrbZepXaVaVv2JNXhPxIkm104mU6nT2gKqZxxDIuJRQy3Km62UZno3Xufo88ZM+mCPcSQnhsDcEAbC4O4IsV37rXB+JeIoqyIPEXZoW+sabhRqEzkWQGIlQSCM2XHLECQXBsQE+j7WzRyyaprtCXVJnJ3LSm+XxsSpP6w9avDIhypJNep7OaUCkG9OrY6QooooDGJqMmnMajvQEiVYjFQR1ZSgJRSE0XphNAKTQKbenrQDxSHfr0opKA+efFNJ9U1bRlmURSvESnm4fVOvqhX8aQ6VWE0aRaiRgeIhYlbKRuWRrXuct7X6/MdX9L/AIbjqElHSaLf/uQEC9/Uq6f5DXLprlJgkk1ErErw5Agsyi2wBHXe3x6WrnmmjBKkmrzLMUZzjdNNCiahCoDtktwCb2AJBIB2A3+FM40kaJeeFG00nDsqgviSFJBvz7XNrdutxtXXTIY5EWCZ2hdXBYsAIiwNmjJ7gEbC5vetnTeFTM7cPSRRxzRDZt1Ui/8AZGxOQFgO3Ws3dt8DRJ7r7cyhIyNx4hqJ5L++j4SXBkN2N1UE+YKbjEff0n08KPJDINLPIs6mNuLIbNKCLFXLE9FfrbtYXG+vB4Fr7QOzKrR5REKq5CIsoJLE4tfEG1hb9lOb2PnaOVc5ms/EhJkRFLm7G4vscidx06jeoruv2p1J8uXC+76GPp4Zoo1dYNNE2ikCyMzDIh1HM4Ucy2kDFsrm2wF7GTWyFRPE+t08ajHVRiNBiZCxfFWDchDIDYFjzA9CQdTVezJSQv8AUTKrx2IedWYSAm7B2Ym9u977bd74s2p1mlELDRCJoFZDII9nUgeZ12HS98r3+ZBbLe6/Woa2db/BPFqIZZVLy66dNXHhJipS8yhQFsFVJOUMLDIDHcsDskOm5IZDoGdoJODOZ5AQ2QxXJHLFbNJG18MVBPUbrlL4nrCmAYqglaZQoC4uzs/KRuBdjt93SoZ5JnzMkx94QXBc2YrbHJRsbAC221qvsc79jF4i636nUvBPAkiKmjgfSv8AW47sWk4bs7YIxAuALpdgCbAbbGm6zVqzypJ4kgj1Kie8ENlWdMMQVGTp+jjNgysxBJKnz8tBoA55c5G9ERmP7q2NJ7Iap/JpJz8ZLRj/AFEVKjHj7Cs3pG/YlbxnSM0ckz62fiwcPUpxMeYAY2wZA6gmTlJtzX63Bpabx6CMQFNEjyQlwzSHLiRkMFDAiwfdTlYgFdhY2HQ6T6N9a3VNPF+s5Y/6Aa2NJ9Fr/wBbqgPhHF/9mP8ACrqK4MnZxHwOLT2m1GKpFFFEsczTRFY+ZMi5MYYtYrZ2HS5H3Wj1Hi+rkEgeYqssglZQVUcQEEFbC6bqpsCNxc3NyfTtN9GOlH6R55f1pMR+CgVr6X2K0Mfl00Z+Lgv/APMmp2XuSJ8uT1l2PPPZX2bk14lZ5iH5bysvFJJuBa7C5AUfIVU8X9hNXp3C2Orja+LxpZ1a3Rkucfncj5HY+z6bTJGMY0VF9FUKPwFSirKLpm8yVgwSpQ8V0nsLrH/5bAessqD/AEgk10Xhn0ezjaV4VXrihdv2EAV6WBTgKOFcm2WWHBaL5/IzTxYqF35QBv12Ft6kooq5cKKKKAwWNMpU3pxWgJYasqKgiFTZUArGmXpGakFASLTxTAaSSUKCzEAAXJPQCgJCaqa/xKOEXkYD0HVj8hXH+L+1zuxWDlX+1bmPx36VmiRpTeQlmPcm5/GsZYyWh14fhZPORe9q9WmvRI8GUJJmGyGV8GUi1uhy9ewrO8L9n444+HYsuWdmIPMDe4IA71oQae1aeni/PyrBty1OlYGGs0sx+j0S36C+1z3/ABrb02lW3SoNJD+f31pILDb8mrRiZYtFkgWEdO3xpwI6KNqid8tug/PWp4rVfoYNb2OxHemyRq32B8+9TgimtJ2qxQ5jUexujeUySQg32IDOovfzFUIH7v56mk9m9JH5NNCD68NSfxa5q49SxvcVMFHgRNPUeigbAAfLb91Op6pT61MyL7qUKakooBmJpMKkooBAtLRRQBRRRQBRRRQBRRRQGBAKnIqGGp6ABQWqNmpoagJL04Gowa5z2x8WeNRFD533Zr2xT0v6n9wqJOiqWhFydET+Ne1Sx3SEB3GxP2R/+jXM6nxPUTfpGJHWw2H4CsmGNgd/wrZ0QvXJLEbZ6UMGMFkQoh7irsSVZEF+1Tw6aszWoumWtXSxVWihsa1IABWiRVyLWnjqfO1ztyjp/GolepdOykkH0rZHHOurKnEub1MklqjlhKn91Rmoo0aUUlkWG1HpTleqn76kU1DDgtxNI9SaFugqqxqbQnf7xUw+4zxY/QatFFFbnIFFFFAFFFFAFFFFAFFFFAFFFFAFFFFAYENTGlooCu9KlFFAONeYeJOTK5JJOZ3Jv3NFFZ4v2nR4b7h0HWtXSUUVxvU9HcamnqwlFFSVZcjq5H2ooq61KEsdJGdz86KK0MpaMuas8gqkKWitJalcL7Rq09aKKzZqBqXS96Wiph9xjjfYakfQU6iitzjCiiigCiiigCiiigCiiigCiiigCiiigP/Z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" name="Рисунок 7" descr="загруженное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5976" y="4293096"/>
            <a:ext cx="2466975" cy="1847850"/>
          </a:xfrm>
          <a:prstGeom prst="rect">
            <a:avLst/>
          </a:prstGeom>
        </p:spPr>
      </p:pic>
      <p:pic>
        <p:nvPicPr>
          <p:cNvPr id="9" name="Рисунок 8" descr="images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4221088"/>
            <a:ext cx="2124075" cy="21526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Системная плата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628800"/>
            <a:ext cx="835292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</a:rPr>
              <a:t>Основным аппаратным компонентом компьютера является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</a:rPr>
              <a:t>системная плата</a:t>
            </a:r>
            <a:r>
              <a:rPr lang="ru-RU" sz="2800" dirty="0" smtClean="0">
                <a:latin typeface="Times New Roman" pitchFamily="18" charset="0"/>
              </a:rPr>
              <a:t>. На системной плате реализована магистраль обмена информацией, имеются разъемы для установки процессора и оперативной памяти, а также слоты для установки контроллеров внешних устройств.</a:t>
            </a:r>
            <a:endParaRPr lang="ru-RU" sz="2800" dirty="0"/>
          </a:p>
        </p:txBody>
      </p:sp>
      <p:pic>
        <p:nvPicPr>
          <p:cNvPr id="5" name="Рисунок 4" descr="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4221088"/>
            <a:ext cx="3001516" cy="244123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Устройства ввода информации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556792"/>
            <a:ext cx="8496944" cy="142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2800" dirty="0" smtClean="0"/>
              <a:t>Устройства ввода - это устройства, которые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2800" dirty="0" smtClean="0"/>
              <a:t>переводят информацию с языка человека на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2800" dirty="0" smtClean="0"/>
              <a:t>машинный язык. </a:t>
            </a:r>
            <a:endParaRPr lang="ru-RU" sz="2800" dirty="0"/>
          </a:p>
        </p:txBody>
      </p:sp>
      <p:pic>
        <p:nvPicPr>
          <p:cNvPr id="5" name="Рисунок 4" descr="images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3501008"/>
            <a:ext cx="2619375" cy="1743075"/>
          </a:xfrm>
          <a:prstGeom prst="rect">
            <a:avLst/>
          </a:prstGeom>
        </p:spPr>
      </p:pic>
      <p:pic>
        <p:nvPicPr>
          <p:cNvPr id="6" name="Рисунок 5" descr="загруженное (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20072" y="3140968"/>
            <a:ext cx="2466975" cy="1847850"/>
          </a:xfrm>
          <a:prstGeom prst="rect">
            <a:avLst/>
          </a:prstGeom>
        </p:spPr>
      </p:pic>
      <p:pic>
        <p:nvPicPr>
          <p:cNvPr id="7" name="Рисунок 6" descr="images (5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19872" y="4077072"/>
            <a:ext cx="1914525" cy="239077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images (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35896" y="4445732"/>
            <a:ext cx="4824536" cy="241226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Клавиатура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340768"/>
            <a:ext cx="9144000" cy="3797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800" dirty="0" smtClean="0"/>
              <a:t>  Устройство для ввода числовой и текстовой информации.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800" dirty="0" smtClean="0"/>
              <a:t>Стандартная</a:t>
            </a:r>
            <a:r>
              <a:rPr lang="en-US" sz="2800" dirty="0" smtClean="0"/>
              <a:t> </a:t>
            </a:r>
            <a:r>
              <a:rPr lang="ru-RU" sz="2800" dirty="0" smtClean="0"/>
              <a:t>клавиатура содержит</a:t>
            </a:r>
            <a:r>
              <a:rPr lang="en-US" sz="2800" dirty="0" smtClean="0"/>
              <a:t> 104 </a:t>
            </a:r>
            <a:r>
              <a:rPr lang="ru-RU" sz="2800" dirty="0" smtClean="0"/>
              <a:t>клавиши: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800" dirty="0" smtClean="0"/>
              <a:t>1) набор алфавитно-цифровых клавиш;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800" dirty="0" smtClean="0"/>
              <a:t>2) дополнительно управляющие и функциональные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800" dirty="0" smtClean="0"/>
              <a:t>клавиши;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800" dirty="0" smtClean="0"/>
              <a:t>3) клавиши управления курсором;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800" dirty="0" smtClean="0"/>
              <a:t>4) малую цифровую клавиатуру.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800" dirty="0" smtClean="0"/>
              <a:t> </a:t>
            </a:r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2011_02_01_15_02_95772126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3429000"/>
            <a:ext cx="2957314" cy="295731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Мышь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340768"/>
            <a:ext cx="79208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С</a:t>
            </a:r>
            <a:r>
              <a:rPr lang="ru-RU" sz="2800" dirty="0" smtClean="0"/>
              <a:t>пециальный </a:t>
            </a:r>
            <a:r>
              <a:rPr lang="ru-RU" sz="2800" dirty="0"/>
              <a:t>манипулятор, который является одним из устройств ввода информации в ПК</a:t>
            </a:r>
            <a:r>
              <a:rPr lang="ru-RU" sz="2800" dirty="0" smtClean="0"/>
              <a:t>. Предназначен для</a:t>
            </a:r>
            <a:r>
              <a:rPr lang="ru-RU" sz="2800" dirty="0" smtClean="0">
                <a:latin typeface="Times New Roman" pitchFamily="18" charset="0"/>
              </a:rPr>
              <a:t> ввода графической информации и для работы с графическим интерфейсом.</a:t>
            </a:r>
            <a:endParaRPr lang="ru-RU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372</Words>
  <Application>Microsoft Office PowerPoint</Application>
  <PresentationFormat>Экран (4:3)</PresentationFormat>
  <Paragraphs>48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Тема: «Основные компоненты компьютера и их функции».</vt:lpstr>
      <vt:lpstr>Слайд 2</vt:lpstr>
      <vt:lpstr>Слайд 3</vt:lpstr>
      <vt:lpstr>Системный блок</vt:lpstr>
      <vt:lpstr>Процессор</vt:lpstr>
      <vt:lpstr>Системная плата</vt:lpstr>
      <vt:lpstr>Устройства ввода информации</vt:lpstr>
      <vt:lpstr>Клавиатура</vt:lpstr>
      <vt:lpstr>Мышь</vt:lpstr>
      <vt:lpstr>Сканер</vt:lpstr>
      <vt:lpstr>Устройства вывода информации</vt:lpstr>
      <vt:lpstr>Монитор</vt:lpstr>
      <vt:lpstr>Принтер</vt:lpstr>
      <vt:lpstr>Акустические колонки и наушники</vt:lpstr>
      <vt:lpstr>Физкультминутка</vt:lpstr>
      <vt:lpstr>Практическая работа.</vt:lpstr>
      <vt:lpstr>Домашнее задание</vt:lpstr>
      <vt:lpstr>Спасибо за внимание!!!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Катенок</dc:creator>
  <cp:lastModifiedBy>Павел</cp:lastModifiedBy>
  <cp:revision>25</cp:revision>
  <dcterms:created xsi:type="dcterms:W3CDTF">2012-05-09T15:29:49Z</dcterms:created>
  <dcterms:modified xsi:type="dcterms:W3CDTF">2013-12-09T09:44:51Z</dcterms:modified>
</cp:coreProperties>
</file>