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17A4-7987-4F50-A971-DE4B5901FE2B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4022-31C4-48C0-A54D-93C77A424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2794-A89F-4945-B238-8BF77A92FCAF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59F4-717F-4DA6-B2A0-11B13D561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3F89-DDA8-48FB-AABD-B1486AFF670D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CA72-C9F8-4830-A3E7-BA2C19FA9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7B36-AE2E-4826-AB2F-97A8B3B88B4B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E7D1-7A78-4E34-AD85-8CD088C9E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7DAC-9252-4C4C-BB45-3F57EE33B069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B684-F193-46BC-A435-AAD1F7DD9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EDD1-A3C2-4E32-97CE-CD356A4C189D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C892-3363-4D6E-BE3B-57D4BCEB1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00CB-ECB0-4DCB-A694-3F256511A0B9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2729-82B1-48F4-B8F0-CC9F134C3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D876-5784-4CE6-B9C3-6A5368568620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FAC6-D12B-493A-9114-ACDB87F63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A760-6D76-4C3F-B131-F6B55856A6E3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0B7F-B3C2-487C-9DFC-EF34C8703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3F86-1AA2-493B-AC5A-9484D922CE4F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17B5-0EF8-4A7F-94D6-C6B3C1959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E24B-E7B8-4DEA-BD64-327C1AC1258E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F2C5-810B-48E6-B2AA-49AA598E4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CB1747-D03A-4EAF-B224-293ED53F6F8C}" type="datetimeFigureOut">
              <a:rPr lang="ru-RU"/>
              <a:pPr>
                <a:defRPr/>
              </a:pPr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97103B-54B0-49C1-B8BF-15FE6BBB3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720725"/>
          </a:xfrm>
        </p:spPr>
        <p:txBody>
          <a:bodyPr/>
          <a:lstStyle/>
          <a:p>
            <a:r>
              <a:rPr lang="ru-RU" sz="8000" smtClean="0">
                <a:solidFill>
                  <a:srgbClr val="FF0000"/>
                </a:solidFill>
              </a:rPr>
              <a:t>Осеннее дерево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8436" name="Содержимое 3" descr="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21506" name="Содержимое 3" descr="img070.jpg"/>
          <p:cNvGraphicFramePr>
            <a:graphicFrameLocks noGrp="1" noChangeAspect="1"/>
          </p:cNvGraphicFramePr>
          <p:nvPr>
            <p:ph idx="1"/>
          </p:nvPr>
        </p:nvGraphicFramePr>
        <p:xfrm>
          <a:off x="0" y="360363"/>
          <a:ext cx="9144000" cy="6135687"/>
        </p:xfrm>
        <a:graphic>
          <a:graphicData uri="http://schemas.openxmlformats.org/presentationml/2006/ole">
            <p:oleObj spid="_x0000_s21506" name="Пакет" r:id="rId3" imgW="723960" imgH="485640" progId="Package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Arial</vt:lpstr>
      <vt:lpstr>Тема Office</vt:lpstr>
      <vt:lpstr>Пакет</vt:lpstr>
      <vt:lpstr>Осеннее дерево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Осеннее дерево</dc:title>
  <cp:lastModifiedBy>Admin</cp:lastModifiedBy>
  <cp:revision>3</cp:revision>
  <dcterms:modified xsi:type="dcterms:W3CDTF">2018-10-19T18:52:06Z</dcterms:modified>
</cp:coreProperties>
</file>