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40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63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33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66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6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29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93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41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0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061B8-29C9-465D-9809-9E5B859CFEA8}" type="datetimeFigureOut">
              <a:rPr lang="ru-RU" smtClean="0"/>
              <a:t>14.09.2017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ECCE0-EB09-493F-BAB2-F8D69204E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11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1643"/>
            <a:ext cx="9144000" cy="7021285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9864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388" y="-8931"/>
            <a:ext cx="5898940" cy="7052876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4766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876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223716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17"/>
            <a:ext cx="9143999" cy="6861517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5003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614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8740" cy="68580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7320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118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2487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810" cy="6869429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95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"/>
            <a:ext cx="5226496" cy="6858000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21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24" y="-20901"/>
            <a:ext cx="9217024" cy="6904739"/>
          </a:xfrm>
          <a:prstGeom prst="rect">
            <a:avLst/>
          </a:prstGeom>
          <a:ln w="190500" cap="sq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4176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8</cp:revision>
  <dcterms:created xsi:type="dcterms:W3CDTF">2017-09-13T17:16:27Z</dcterms:created>
  <dcterms:modified xsi:type="dcterms:W3CDTF">2017-09-14T20:02:32Z</dcterms:modified>
</cp:coreProperties>
</file>