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8" r:id="rId10"/>
    <p:sldId id="270" r:id="rId11"/>
    <p:sldId id="271" r:id="rId12"/>
    <p:sldId id="269" r:id="rId13"/>
    <p:sldId id="265" r:id="rId14"/>
    <p:sldId id="266" r:id="rId15"/>
    <p:sldId id="267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 autoAdjust="0"/>
    <p:restoredTop sz="94660"/>
  </p:normalViewPr>
  <p:slideViewPr>
    <p:cSldViewPr>
      <p:cViewPr varScale="1">
        <p:scale>
          <a:sx n="82" d="100"/>
          <a:sy n="82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Орнамент в изделиях и одежде северных народов: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анси, ханты, ненцы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e6def0f6de59f2a4f7b121dd38084900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6408712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2541e87a1db452fe265d080a819c608d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8092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d4e63d8180caf6b8178c3a72f43c6883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47aef98093d00888800a168624aac8b2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409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9b3be60cc238cd94737bd8a54f83748f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42493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899d8d75218bbd752823b11b211109d9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529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6e1131758b3da781dd97e15c3a86ff85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8092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Назовите название орнамента</a:t>
            </a:r>
            <a:br>
              <a:rPr lang="ru-RU" sz="2400" dirty="0" smtClean="0"/>
            </a:br>
            <a:r>
              <a:rPr lang="ru-RU" sz="2400" dirty="0" smtClean="0"/>
              <a:t>на мансийском языке.</a:t>
            </a:r>
            <a:endParaRPr lang="ru-RU" sz="2400" dirty="0"/>
          </a:p>
        </p:txBody>
      </p:sp>
      <p:pic>
        <p:nvPicPr>
          <p:cNvPr id="3" name="Рисунок 2" descr="https://im0-tub-ru.yandex.net/i?id=cc730a60f21b61ef7242d73a87665d66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813690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m0-tub-ru.yandex.net/i?id=cc730a60f21b61ef7242d73a87665d66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437112"/>
            <a:ext cx="532859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460c316671428ec6bd93f23203df5aee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2493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Спасибо за внимание!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5klass.net/thumbs/izo/Viktorina-po-izobrazitelnomu-iskusstvu/0012-012-Ornament-motivy-kotorogo-sostojat-iz-razlichnykh-geometricheskikh-figu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352927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Орнамент – украшение.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В.Даль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Орнамент 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– живописное, графическое или скульптурное  украшение из сочетания геометрических, растительных или животных элементов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br>
              <a:rPr lang="ru-RU" sz="27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С.Ожегов.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7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1950624fd6afa7ade57324f7366ed42a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2416a4c151f43028b2d6802ee00d49d2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m0-tub-ru.yandex.net/i?id=af22b06fa275e55a8827965e8de25cdf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19abc82e60302cb3fe7212401b94e93a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64096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a147cdfbc26a38dd4bb889246b2b7461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2493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im0-tub-ru.yandex.net/i?id=524b81e021f5714d1f87e2ac488e2c41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5292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s://ds04.infourok.ru/uploads/ex/0ce2/00014561-cad220ce/1/310/img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</Words>
  <Application>Microsoft Office PowerPoint</Application>
  <PresentationFormat>Экран (4:3)</PresentationFormat>
  <Paragraphs>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Орнамент в изделиях и одежде северных народов:</vt:lpstr>
      <vt:lpstr>  Орнамент – украшение. В.Даль    Орнамент – живописное, графическое или скульптурное  украшение из сочетания геометрических, растительных или животных элементов. С.Ожегов.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Назовите название орнамента на мансийском языке.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Орнамент в изделиях и одежде северных народов</dc:title>
  <dc:creator>Библиотека</dc:creator>
  <cp:lastModifiedBy>Библиотека</cp:lastModifiedBy>
  <cp:revision>7</cp:revision>
  <dcterms:created xsi:type="dcterms:W3CDTF">2018-03-23T09:19:03Z</dcterms:created>
  <dcterms:modified xsi:type="dcterms:W3CDTF">2018-03-23T10:25:22Z</dcterms:modified>
</cp:coreProperties>
</file>