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861D2-EC65-4B16-ACFC-1E3C1303E373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DA8CD-EF7B-4ADD-99E4-9865AA805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4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E2E47-6156-4740-AD70-E9D433FAC4C8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7E5E-07AE-4D10-B49C-AD5397EEF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7E5E-07AE-4D10-B49C-AD5397EEF9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7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BAF4D-F7A1-4EC3-9DCF-4B615957604A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EFCA7-6AFF-4CE8-8933-E402FE5F2E7A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2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8DE9F-F28D-43B8-ADFE-5289CE6CD885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6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4EFB5-5F06-49E3-A7DC-1AA77B4AC819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9D6B6-10AE-4D0B-A5F5-7B41F3DE077D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7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3901B-E6D2-4458-BE56-98470B7D2241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7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C9EFCA-8873-43A6-9066-3F16D1009E70}" type="datetime1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2BA20-2FD4-486C-B355-D44926D207A6}" type="datetime1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1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93F78-8BF3-42B2-B97F-B577EA24326C}" type="datetime1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4BB1-3454-4E9C-9FC3-8B30ECEC180D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3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7F963-E22D-472E-9F60-CA3E1F329E4D}" type="datetime1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A67EEF-EE33-4873-9A72-CCB84E4CDA6B}" type="datetime1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4CEA5C-E220-4E61-8E7A-4392114E44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279" y="486916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Организация ученического самоуправления во 2 « Г» классе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Классный руководитель Яичкова Марина Михайловна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yt3.ggpht.com/-wKlZgYPA0ak/AAAAAAAAAAI/AAAAAAAAAAA/WzkKj0Yw3h4/s900-c-k-no-mo-rj-c0xffffff/ph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32" y="48134"/>
            <a:ext cx="3812914" cy="38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0" r="8746"/>
          <a:stretch/>
        </p:blipFill>
        <p:spPr bwMode="auto">
          <a:xfrm>
            <a:off x="611560" y="1124744"/>
            <a:ext cx="3672408" cy="238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7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Библиотечная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с библиотекой,</a:t>
            </a:r>
          </a:p>
          <a:p>
            <a:r>
              <a:rPr lang="ru-RU" dirty="0" smtClean="0"/>
              <a:t>Контроль за состоянием учебников и ТПО</a:t>
            </a:r>
            <a:endParaRPr lang="ru-RU" dirty="0"/>
          </a:p>
        </p:txBody>
      </p:sp>
      <p:pic>
        <p:nvPicPr>
          <p:cNvPr id="4100" name="Picture 4" descr="https://pp.userapi.com/c840338/v840338345/e310/DxI20lr8l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526343" cy="33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66" b="6478"/>
          <a:stretch/>
        </p:blipFill>
        <p:spPr bwMode="auto">
          <a:xfrm>
            <a:off x="1925988" y="867328"/>
            <a:ext cx="4830541" cy="47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085183"/>
            <a:ext cx="2444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Медицинская </a:t>
            </a:r>
          </a:p>
          <a:p>
            <a:pPr algn="ctr"/>
            <a:r>
              <a:rPr lang="ru-RU" sz="2800" b="1" dirty="0" smtClean="0"/>
              <a:t>служба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020" y="5562236"/>
            <a:ext cx="254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Библиотечная </a:t>
            </a:r>
          </a:p>
          <a:p>
            <a:pPr algn="ctr"/>
            <a:r>
              <a:rPr lang="ru-RU" sz="2800" b="1" dirty="0" smtClean="0"/>
              <a:t>служба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86916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Аналитический отдел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501006"/>
            <a:ext cx="2802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Хозяйственная служба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4218" y="1700807"/>
            <a:ext cx="2544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Служба озеленения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17030"/>
            <a:ext cx="254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Служба безопасности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94296"/>
            <a:ext cx="3384376" cy="247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445723"/>
            <a:ext cx="4291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Мэрия Солнечного города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394" y="2239415"/>
            <a:ext cx="2544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Отдел культуры и развлечений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394" y="980728"/>
            <a:ext cx="254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Отдел образования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0948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498178"/>
          </a:xfrm>
        </p:spPr>
        <p:txBody>
          <a:bodyPr/>
          <a:lstStyle/>
          <a:p>
            <a:r>
              <a:rPr lang="ru-RU" dirty="0" smtClean="0"/>
              <a:t>Мэрия Солнечного города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8590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Организует выполнение решений классных собраний,</a:t>
            </a:r>
          </a:p>
          <a:p>
            <a:r>
              <a:rPr lang="ru-RU" dirty="0" smtClean="0"/>
              <a:t>Участвует в работе школьного самоуправления,</a:t>
            </a:r>
          </a:p>
          <a:p>
            <a:r>
              <a:rPr lang="ru-RU" dirty="0" smtClean="0"/>
              <a:t>Помогает в подготовке и проведении внеклассных мероприятий</a:t>
            </a:r>
          </a:p>
          <a:p>
            <a:r>
              <a:rPr lang="ru-RU" dirty="0" smtClean="0"/>
              <a:t>Президент обеспечивает порядок в классе, отвечает за контроль посещаемости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5657" r="9243" b="4343"/>
          <a:stretch/>
        </p:blipFill>
        <p:spPr>
          <a:xfrm>
            <a:off x="683568" y="487149"/>
            <a:ext cx="2880320" cy="17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302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Отдел образования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791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Оказание помощи в учебной деятельности:</a:t>
            </a:r>
          </a:p>
          <a:p>
            <a:r>
              <a:rPr lang="ru-RU" dirty="0" smtClean="0"/>
              <a:t>Помощь в проверке запоминания правил, таблицы сложения, умножения и т.д.,</a:t>
            </a:r>
          </a:p>
          <a:p>
            <a:r>
              <a:rPr lang="ru-RU" dirty="0" smtClean="0"/>
              <a:t>Контроль над выполнением домашних заданий,</a:t>
            </a:r>
          </a:p>
          <a:p>
            <a:r>
              <a:rPr lang="ru-RU" dirty="0" smtClean="0"/>
              <a:t>Сбор и раздача тетрадей, дневников, учебных пособий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4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Отдел культуры и развлечений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ru-RU" dirty="0" smtClean="0"/>
              <a:t>Оформляет и украшает класс к праздникам, организует поздравление с днем рождениями и праздниками,</a:t>
            </a:r>
          </a:p>
          <a:p>
            <a:r>
              <a:rPr lang="ru-RU" dirty="0" smtClean="0"/>
              <a:t>Принимает активное участие в подготовке спектаклей и концертов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14141" r="2424" b="9495"/>
          <a:stretch/>
        </p:blipFill>
        <p:spPr>
          <a:xfrm>
            <a:off x="639982" y="3752667"/>
            <a:ext cx="3443955" cy="2385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r="19394"/>
          <a:stretch/>
        </p:blipFill>
        <p:spPr>
          <a:xfrm>
            <a:off x="4645140" y="3703601"/>
            <a:ext cx="3815292" cy="2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dirty="0" smtClean="0"/>
              <a:t>Разбирают ссоры, споры, драки</a:t>
            </a:r>
          </a:p>
          <a:p>
            <a:r>
              <a:rPr lang="ru-RU" dirty="0" smtClean="0"/>
              <a:t>Следят за порядком . Предупреждают драки</a:t>
            </a:r>
          </a:p>
          <a:p>
            <a:r>
              <a:rPr lang="ru-RU" dirty="0" smtClean="0"/>
              <a:t>Организации и проведение физкультминуток и динамических пауз</a:t>
            </a:r>
            <a:endParaRPr lang="ru-RU" dirty="0"/>
          </a:p>
        </p:txBody>
      </p:sp>
      <p:pic>
        <p:nvPicPr>
          <p:cNvPr id="6146" name="Picture 2" descr="https://pp.userapi.com/c636217/v636217749/24cb9/IC43n0Riu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23821" b="-23821"/>
          <a:stretch/>
        </p:blipFill>
        <p:spPr bwMode="auto">
          <a:xfrm>
            <a:off x="4712072" y="4149080"/>
            <a:ext cx="3599274" cy="30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Хозяйственная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Сохранность и ремонт мебели,</a:t>
            </a:r>
          </a:p>
          <a:p>
            <a:r>
              <a:rPr lang="ru-RU" dirty="0" smtClean="0"/>
              <a:t>Помощь в подготовке уроков изо и технологии,</a:t>
            </a:r>
          </a:p>
          <a:p>
            <a:r>
              <a:rPr lang="ru-RU" dirty="0" smtClean="0"/>
              <a:t>Организация генеральной уборки</a:t>
            </a:r>
          </a:p>
          <a:p>
            <a:r>
              <a:rPr lang="ru-RU" dirty="0" smtClean="0"/>
              <a:t>Контроль за дежурством</a:t>
            </a:r>
            <a:endParaRPr lang="ru-RU" dirty="0"/>
          </a:p>
        </p:txBody>
      </p:sp>
      <p:pic>
        <p:nvPicPr>
          <p:cNvPr id="7170" name="Picture 2" descr="https://pp.userapi.com/c638630/v638630482/88f/TDH2QTpnfs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5855" r="19717" b="6070"/>
          <a:stretch/>
        </p:blipFill>
        <p:spPr bwMode="auto">
          <a:xfrm>
            <a:off x="5364088" y="4365104"/>
            <a:ext cx="3372679" cy="21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0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озеленения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Забота о растениях класса и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2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620688"/>
            <a:ext cx="101531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Медицинская  служба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с медицинским работником школы: сбор и передача документов-согласий родителей, справок, карт и т.д.,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0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74</TotalTime>
  <Words>213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Тема3</vt:lpstr>
      <vt:lpstr>Презентация PowerPoint</vt:lpstr>
      <vt:lpstr>Презентация PowerPoint</vt:lpstr>
      <vt:lpstr>Мэрия Солнечного города</vt:lpstr>
      <vt:lpstr>Отдел образования </vt:lpstr>
      <vt:lpstr>Отдел культуры и развлечений </vt:lpstr>
      <vt:lpstr>Служба безопасности</vt:lpstr>
      <vt:lpstr>Хозяйственная служба</vt:lpstr>
      <vt:lpstr>Служба озеленения</vt:lpstr>
      <vt:lpstr>Медицинская  служба </vt:lpstr>
      <vt:lpstr>Библиотечная служба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cp:lastPrinted>2017-11-01T04:43:08Z</cp:lastPrinted>
  <dcterms:created xsi:type="dcterms:W3CDTF">2017-11-01T03:29:48Z</dcterms:created>
  <dcterms:modified xsi:type="dcterms:W3CDTF">2017-11-01T04:44:16Z</dcterms:modified>
</cp:coreProperties>
</file>