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61" r:id="rId4"/>
    <p:sldId id="259" r:id="rId5"/>
    <p:sldId id="262" r:id="rId6"/>
    <p:sldId id="258" r:id="rId7"/>
    <p:sldId id="257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D31D-129C-4699-8644-382BAD7C9E8A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5EF5E6-41A2-43B0-AE1A-7B9FC61EAF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D31D-129C-4699-8644-382BAD7C9E8A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F5E6-41A2-43B0-AE1A-7B9FC61EAF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D31D-129C-4699-8644-382BAD7C9E8A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F5E6-41A2-43B0-AE1A-7B9FC61EAF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D31D-129C-4699-8644-382BAD7C9E8A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5EF5E6-41A2-43B0-AE1A-7B9FC61EAF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D31D-129C-4699-8644-382BAD7C9E8A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F5E6-41A2-43B0-AE1A-7B9FC61EAF3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D31D-129C-4699-8644-382BAD7C9E8A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F5E6-41A2-43B0-AE1A-7B9FC61EAF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D31D-129C-4699-8644-382BAD7C9E8A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C5EF5E6-41A2-43B0-AE1A-7B9FC61EAF3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D31D-129C-4699-8644-382BAD7C9E8A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F5E6-41A2-43B0-AE1A-7B9FC61EAF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D31D-129C-4699-8644-382BAD7C9E8A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F5E6-41A2-43B0-AE1A-7B9FC61EAF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D31D-129C-4699-8644-382BAD7C9E8A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F5E6-41A2-43B0-AE1A-7B9FC61EAF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D31D-129C-4699-8644-382BAD7C9E8A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F5E6-41A2-43B0-AE1A-7B9FC61EAF3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AED31D-129C-4699-8644-382BAD7C9E8A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C5EF5E6-41A2-43B0-AE1A-7B9FC61EAF3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E%D0%BB%D0%B8%D0%BC%D0%BF%D0%B8%D1%8F" TargetMode="External"/><Relationship Id="rId13" Type="http://schemas.openxmlformats.org/officeDocument/2006/relationships/hyperlink" Target="https://ru.wikipedia.org/wiki/%D0%94%D0%B5%D0%BB%D1%8C%D1%84%D1%8B" TargetMode="External"/><Relationship Id="rId18" Type="http://schemas.openxmlformats.org/officeDocument/2006/relationships/hyperlink" Target="https://ru.wikipedia.org/wiki/%D0%9A%D0%BE%D1%80%D0%B8%D0%BD%D1%84" TargetMode="External"/><Relationship Id="rId26" Type="http://schemas.openxmlformats.org/officeDocument/2006/relationships/hyperlink" Target="https://ru.wikipedia.org/wiki/%D0%9F%D0%B0%D0%BD%D1%8D%D0%BB%D0%BB%D0%B8%D0%BD%D1%81%D0%BA%D0%B8%D0%B5_%D0%B8%D0%B3%D1%80%D1%8B#cite_note-6" TargetMode="External"/><Relationship Id="rId3" Type="http://schemas.openxmlformats.org/officeDocument/2006/relationships/hyperlink" Target="https://ru.wikipedia.org/wiki/%D0%9F%D0%B0%D0%BD%D1%8D%D0%BB%D0%BB%D0%B8%D0%BD%D1%81%D0%BA%D0%B8%D0%B5_%D0%B8%D0%B3%D1%80%D1%8B#cite_note-1" TargetMode="External"/><Relationship Id="rId21" Type="http://schemas.openxmlformats.org/officeDocument/2006/relationships/hyperlink" Target="https://ru.wikipedia.org/wiki/%D0%A1%D0%BE%D1%81%D0%BD%D0%B0" TargetMode="External"/><Relationship Id="rId7" Type="http://schemas.openxmlformats.org/officeDocument/2006/relationships/hyperlink" Target="https://ru.wikipedia.org/wiki/%D0%90%D0%BD%D1%82%D0%B8%D1%87%D0%BD%D1%8B%D0%B5_%D0%9E%D0%BB%D0%B8%D0%BC%D0%BF%D0%B8%D0%B9%D1%81%D0%BA%D0%B8%D0%B5_%D0%B8%D0%B3%D1%80%D1%8B" TargetMode="External"/><Relationship Id="rId12" Type="http://schemas.openxmlformats.org/officeDocument/2006/relationships/hyperlink" Target="https://ru.wikipedia.org/wiki/%D0%9F%D0%B8%D1%84%D0%B8%D0%B9%D1%81%D0%BA%D0%B8%D0%B5_%D0%B8%D0%B3%D1%80%D1%8B" TargetMode="External"/><Relationship Id="rId17" Type="http://schemas.openxmlformats.org/officeDocument/2006/relationships/hyperlink" Target="https://ru.wikipedia.org/wiki/%D0%98%D1%81%D1%82%D0%BC%D0%B8%D0%B9%D1%81%D0%BA%D0%B8%D0%B5_%D0%B8%D0%B3%D1%80%D1%8B" TargetMode="External"/><Relationship Id="rId25" Type="http://schemas.openxmlformats.org/officeDocument/2006/relationships/hyperlink" Target="https://ru.wikipedia.org/wiki/%D0%9D%D0%B5%D0%BC%D0%B5%D1%8F" TargetMode="External"/><Relationship Id="rId2" Type="http://schemas.openxmlformats.org/officeDocument/2006/relationships/hyperlink" Target="https://ru.wikipedia.org/wiki/%D0%93%D1%80%D0%B5%D1%87%D0%B5%D1%81%D0%BA%D0%B8%D0%B9_%D1%8F%D0%B7%D1%8B%D0%BA" TargetMode="External"/><Relationship Id="rId16" Type="http://schemas.openxmlformats.org/officeDocument/2006/relationships/hyperlink" Target="https://ru.wikipedia.org/wiki/%D0%9F%D0%B0%D0%BD%D1%8D%D0%BB%D0%BB%D0%B8%D0%BD%D1%81%D0%BA%D0%B8%D0%B5_%D0%B8%D0%B3%D1%80%D1%8B#cite_note-4" TargetMode="External"/><Relationship Id="rId20" Type="http://schemas.openxmlformats.org/officeDocument/2006/relationships/hyperlink" Target="https://ru.wikipedia.org/wiki/%D0%9F%D0%B0%D0%BB%D1%8C%D0%BC%D0%BE%D0%B2%D1%8B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0%B0%D0%BD%D1%8D%D0%BB%D0%BB%D0%B8%D0%BD%D1%81%D0%BA%D0%B8%D0%B5_%D0%B8%D0%B3%D1%80%D1%8B#cite_note-academic-2" TargetMode="External"/><Relationship Id="rId11" Type="http://schemas.openxmlformats.org/officeDocument/2006/relationships/hyperlink" Target="https://ru.wikipedia.org/wiki/%D0%9F%D0%B0%D0%BD%D1%8D%D0%BB%D0%BB%D0%B8%D0%BD%D1%81%D0%BA%D0%B8%D0%B5_%D0%B8%D0%B3%D1%80%D1%8B#cite_note-3" TargetMode="External"/><Relationship Id="rId24" Type="http://schemas.openxmlformats.org/officeDocument/2006/relationships/hyperlink" Target="https://ru.wikipedia.org/wiki/%D0%9D%D0%B5%D0%BC%D0%B5%D0%B9%D1%81%D0%BA%D0%B8%D0%B5_%D0%B8%D0%B3%D1%80%D1%8B" TargetMode="External"/><Relationship Id="rId5" Type="http://schemas.openxmlformats.org/officeDocument/2006/relationships/hyperlink" Target="https://ru.wikipedia.org/wiki/%D0%94%D1%80%D0%B5%D0%B2%D0%BD%D1%8F%D1%8F_%D0%93%D1%80%D0%B5%D1%86%D0%B8%D1%8F" TargetMode="External"/><Relationship Id="rId15" Type="http://schemas.openxmlformats.org/officeDocument/2006/relationships/hyperlink" Target="https://ru.wikipedia.org/wiki/%D0%9B%D0%B0%D0%B2%D1%80%D0%BE%D0%B2%D1%8B%D0%B9_%D0%B2%D0%B5%D0%BD%D0%BE%D0%BA" TargetMode="External"/><Relationship Id="rId23" Type="http://schemas.openxmlformats.org/officeDocument/2006/relationships/hyperlink" Target="https://ru.wikipedia.org/wiki/%D0%9F%D0%B0%D0%BD%D1%8D%D0%BB%D0%BB%D0%B8%D0%BD%D1%81%D0%BA%D0%B8%D0%B5_%D0%B8%D0%B3%D1%80%D1%8B#cite_note-5" TargetMode="External"/><Relationship Id="rId10" Type="http://schemas.openxmlformats.org/officeDocument/2006/relationships/hyperlink" Target="https://ru.wikipedia.org/wiki/%D0%9E%D0%BB%D0%B8%D0%B2%D0%B0" TargetMode="External"/><Relationship Id="rId19" Type="http://schemas.openxmlformats.org/officeDocument/2006/relationships/hyperlink" Target="https://ru.wikipedia.org/wiki/%D0%9F%D0%BE%D1%81%D0%B5%D0%B9%D0%B4%D0%BE%D0%BD" TargetMode="External"/><Relationship Id="rId4" Type="http://schemas.openxmlformats.org/officeDocument/2006/relationships/hyperlink" Target="https://ru.wikipedia.org/wiki/%D0%9F%D0%B0%D0%BD%D0%B5%D0%B3%D0%B8%D1%80%D0%B8%D0%BA" TargetMode="External"/><Relationship Id="rId9" Type="http://schemas.openxmlformats.org/officeDocument/2006/relationships/hyperlink" Target="https://ru.wikipedia.org/wiki/%D0%97%D0%B5%D0%B2%D1%81" TargetMode="External"/><Relationship Id="rId14" Type="http://schemas.openxmlformats.org/officeDocument/2006/relationships/hyperlink" Target="https://ru.wikipedia.org/wiki/%D0%90%D0%BF%D0%BE%D0%BB%D0%BB%D0%BE%D0%BD" TargetMode="External"/><Relationship Id="rId22" Type="http://schemas.openxmlformats.org/officeDocument/2006/relationships/hyperlink" Target="https://ru.wikipedia.org/wiki/%D0%A1%D0%B5%D0%BB%D1%8C%D0%B4%D0%B5%D1%80%D0%B5%D0%B9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Словарный диктант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706562"/>
            <a:ext cx="3168352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II </a:t>
            </a:r>
            <a:r>
              <a:rPr lang="ru-RU" dirty="0" smtClean="0"/>
              <a:t>вариант</a:t>
            </a:r>
          </a:p>
          <a:p>
            <a:r>
              <a:rPr lang="ru-RU" dirty="0" err="1" smtClean="0"/>
              <a:t>Лакедемоном</a:t>
            </a:r>
            <a:endParaRPr lang="ru-RU" dirty="0" smtClean="0"/>
          </a:p>
          <a:p>
            <a:r>
              <a:rPr lang="ru-RU" dirty="0" smtClean="0"/>
              <a:t>Периэки</a:t>
            </a:r>
            <a:endParaRPr lang="ru-RU" dirty="0"/>
          </a:p>
          <a:p>
            <a:r>
              <a:rPr lang="ru-RU" dirty="0" smtClean="0"/>
              <a:t>Метрополия</a:t>
            </a:r>
          </a:p>
          <a:p>
            <a:r>
              <a:rPr lang="ru-RU" dirty="0" err="1" smtClean="0"/>
              <a:t>Апела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706562"/>
            <a:ext cx="3106688" cy="373866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dirty="0" smtClean="0"/>
              <a:t>I </a:t>
            </a:r>
            <a:r>
              <a:rPr lang="ru-RU" dirty="0" smtClean="0"/>
              <a:t>вариант</a:t>
            </a:r>
          </a:p>
          <a:p>
            <a:r>
              <a:rPr lang="ru-RU" dirty="0" smtClean="0"/>
              <a:t>Илот</a:t>
            </a:r>
          </a:p>
          <a:p>
            <a:r>
              <a:rPr lang="ru-RU" dirty="0" smtClean="0"/>
              <a:t>Клер</a:t>
            </a:r>
          </a:p>
          <a:p>
            <a:r>
              <a:rPr lang="ru-RU" dirty="0" smtClean="0"/>
              <a:t>Колония</a:t>
            </a:r>
          </a:p>
          <a:p>
            <a:r>
              <a:rPr lang="ru-RU" dirty="0" smtClean="0"/>
              <a:t>Герусия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682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317" y="4775732"/>
            <a:ext cx="8458200" cy="936104"/>
          </a:xfrm>
        </p:spPr>
        <p:txBody>
          <a:bodyPr/>
          <a:lstStyle/>
          <a:p>
            <a:r>
              <a:rPr lang="ru-RU" dirty="0" smtClean="0"/>
              <a:t>Олимпийские игры в древности</a:t>
            </a:r>
            <a:endParaRPr lang="ru-RU" dirty="0"/>
          </a:p>
        </p:txBody>
      </p:sp>
      <p:pic>
        <p:nvPicPr>
          <p:cNvPr id="1026" name="Picture 2" descr="C:\Users\HanzGerring\Downloads\Peter_Jackson_-_The_First_Olympic_Games_from_The_History_if_Our_Wonderful_World_1967_-_(MeisterDrucke-9183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88640"/>
            <a:ext cx="3499816" cy="458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053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Возобновление игр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Царь Элиды – </a:t>
            </a:r>
            <a:r>
              <a:rPr lang="ru-RU" dirty="0" err="1" smtClean="0"/>
              <a:t>Ифит</a:t>
            </a:r>
            <a:endParaRPr lang="ru-RU" dirty="0" smtClean="0"/>
          </a:p>
          <a:p>
            <a:r>
              <a:rPr lang="ru-RU" dirty="0" smtClean="0"/>
              <a:t>Законодатель Спарты – Ликург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2" descr="C:\Users\HanzGerring\Downloads\Ancient-Olympia-in-Greece-Temple-of-Ze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52936"/>
            <a:ext cx="5544616" cy="36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50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/>
          <a:lstStyle/>
          <a:p>
            <a:r>
              <a:rPr lang="ru-RU" dirty="0" smtClean="0"/>
              <a:t>Олимпия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548680"/>
            <a:ext cx="64087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Столица Олимпийских игр античности</a:t>
            </a:r>
            <a:endParaRPr lang="ru-RU" sz="2800" dirty="0"/>
          </a:p>
        </p:txBody>
      </p:sp>
      <p:pic>
        <p:nvPicPr>
          <p:cNvPr id="5123" name="Picture 3" descr="C:\Users\HanzGerring\Downloads\cfb14b69-a67c-4cea-addc-444c25397da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344816" cy="55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481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Панэллинские игры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1125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общенациональные празднества (</a:t>
            </a:r>
            <a:r>
              <a:rPr lang="ru-RU" dirty="0">
                <a:hlinkClick r:id="rId2" tooltip="Греческий язык"/>
              </a:rPr>
              <a:t>греч.</a:t>
            </a:r>
            <a:r>
              <a:rPr lang="ru-RU" dirty="0"/>
              <a:t> πα</a:t>
            </a:r>
            <a:r>
              <a:rPr lang="ru-RU" dirty="0" err="1"/>
              <a:t>νήγυριν</a:t>
            </a:r>
            <a:r>
              <a:rPr lang="ru-RU" baseline="30000" dirty="0">
                <a:hlinkClick r:id="rId3"/>
              </a:rPr>
              <a:t>[1]</a:t>
            </a:r>
            <a:r>
              <a:rPr lang="ru-RU" dirty="0"/>
              <a:t>, ср. </a:t>
            </a:r>
            <a:r>
              <a:rPr lang="ru-RU" dirty="0">
                <a:hlinkClick r:id="rId4" tooltip="Панегирик"/>
              </a:rPr>
              <a:t>панегирик</a:t>
            </a:r>
            <a:r>
              <a:rPr lang="ru-RU" dirty="0"/>
              <a:t>) в </a:t>
            </a:r>
            <a:r>
              <a:rPr lang="ru-RU" dirty="0">
                <a:hlinkClick r:id="rId5" tooltip="Древняя Греция"/>
              </a:rPr>
              <a:t>Древней Греции</a:t>
            </a:r>
            <a:r>
              <a:rPr lang="ru-RU" baseline="30000" dirty="0">
                <a:hlinkClick r:id="rId6"/>
              </a:rPr>
              <a:t>[2]</a:t>
            </a:r>
            <a:r>
              <a:rPr lang="ru-RU" dirty="0"/>
              <a:t>, устраивавшиеся в честь богов. Они возникли как спортивные состязания, к которым впоследствии добавились и другие дисциплины.</a:t>
            </a:r>
          </a:p>
          <a:p>
            <a:r>
              <a:rPr lang="ru-RU" dirty="0"/>
              <a:t>Первоначально панэллинские игры состояли из следующих этапов, так называемых </a:t>
            </a:r>
            <a:r>
              <a:rPr lang="ru-RU" i="1" dirty="0"/>
              <a:t>«периодов»</a:t>
            </a:r>
            <a:r>
              <a:rPr lang="ru-RU" dirty="0"/>
              <a:t>:</a:t>
            </a:r>
          </a:p>
          <a:p>
            <a:r>
              <a:rPr lang="ru-RU" dirty="0">
                <a:hlinkClick r:id="rId7" tooltip="Античные Олимпийские игры"/>
              </a:rPr>
              <a:t>Олимпийские игры</a:t>
            </a:r>
            <a:r>
              <a:rPr lang="ru-RU" dirty="0"/>
              <a:t> (</a:t>
            </a:r>
            <a:r>
              <a:rPr lang="ru-RU" dirty="0" err="1"/>
              <a:t>Ὀλύμ</a:t>
            </a:r>
            <a:r>
              <a:rPr lang="ru-RU" dirty="0"/>
              <a:t>πια) — наиболее значимые соревнования, проводившиеся один раз в четыре года в </a:t>
            </a:r>
            <a:r>
              <a:rPr lang="ru-RU" dirty="0">
                <a:hlinkClick r:id="rId8" tooltip="Олимпия"/>
              </a:rPr>
              <a:t>Олимпии</a:t>
            </a:r>
            <a:r>
              <a:rPr lang="ru-RU" dirty="0"/>
              <a:t> в честь бога </a:t>
            </a:r>
            <a:r>
              <a:rPr lang="ru-RU" dirty="0">
                <a:hlinkClick r:id="rId9" tooltip="Зевс"/>
              </a:rPr>
              <a:t>Зевса</a:t>
            </a:r>
            <a:r>
              <a:rPr lang="ru-RU" dirty="0"/>
              <a:t>. Победители-</a:t>
            </a:r>
            <a:r>
              <a:rPr lang="ru-RU" dirty="0" err="1"/>
              <a:t>олимпионики</a:t>
            </a:r>
            <a:r>
              <a:rPr lang="ru-RU" dirty="0"/>
              <a:t> награждались венками из веток </a:t>
            </a:r>
            <a:r>
              <a:rPr lang="ru-RU" dirty="0">
                <a:hlinkClick r:id="rId10" tooltip="Олива"/>
              </a:rPr>
              <a:t>оливкового</a:t>
            </a:r>
            <a:r>
              <a:rPr lang="ru-RU" dirty="0"/>
              <a:t> дерева</a:t>
            </a:r>
            <a:r>
              <a:rPr lang="ru-RU" baseline="30000" dirty="0">
                <a:hlinkClick r:id="rId11"/>
              </a:rPr>
              <a:t>[3]</a:t>
            </a:r>
            <a:r>
              <a:rPr lang="ru-RU" dirty="0"/>
              <a:t>.</a:t>
            </a:r>
          </a:p>
          <a:p>
            <a:r>
              <a:rPr lang="ru-RU" dirty="0">
                <a:hlinkClick r:id="rId12" tooltip="Пифийские игры"/>
              </a:rPr>
              <a:t>Пифийские игры</a:t>
            </a:r>
            <a:r>
              <a:rPr lang="ru-RU" dirty="0"/>
              <a:t> (</a:t>
            </a:r>
            <a:r>
              <a:rPr lang="ru-RU" dirty="0" err="1"/>
              <a:t>Πύθι</a:t>
            </a:r>
            <a:r>
              <a:rPr lang="ru-RU" dirty="0"/>
              <a:t>α) — проводились один раз в четыре года в </a:t>
            </a:r>
            <a:r>
              <a:rPr lang="ru-RU" dirty="0">
                <a:hlinkClick r:id="rId13" tooltip="Дельфы"/>
              </a:rPr>
              <a:t>Дельфах</a:t>
            </a:r>
            <a:r>
              <a:rPr lang="ru-RU" dirty="0"/>
              <a:t> в честь бога </a:t>
            </a:r>
            <a:r>
              <a:rPr lang="ru-RU" dirty="0">
                <a:hlinkClick r:id="rId14" tooltip="Аполлон"/>
              </a:rPr>
              <a:t>Аполлона</a:t>
            </a:r>
            <a:r>
              <a:rPr lang="ru-RU" dirty="0"/>
              <a:t>. Победители награждались </a:t>
            </a:r>
            <a:r>
              <a:rPr lang="ru-RU" dirty="0">
                <a:hlinkClick r:id="rId15" tooltip="Лавровый венок"/>
              </a:rPr>
              <a:t>лавровыми венками</a:t>
            </a:r>
            <a:r>
              <a:rPr lang="ru-RU" dirty="0"/>
              <a:t>, так как лавр считался священным деревом Аполлона</a:t>
            </a:r>
            <a:r>
              <a:rPr lang="ru-RU" baseline="30000" dirty="0">
                <a:hlinkClick r:id="rId16"/>
              </a:rPr>
              <a:t>[4]</a:t>
            </a:r>
            <a:r>
              <a:rPr lang="ru-RU" dirty="0"/>
              <a:t>.</a:t>
            </a:r>
          </a:p>
          <a:p>
            <a:r>
              <a:rPr lang="ru-RU" dirty="0" err="1">
                <a:hlinkClick r:id="rId17" tooltip="Истмийские игры"/>
              </a:rPr>
              <a:t>Истмийские</a:t>
            </a:r>
            <a:r>
              <a:rPr lang="ru-RU" dirty="0">
                <a:hlinkClick r:id="rId17" tooltip="Истмийские игры"/>
              </a:rPr>
              <a:t> игры</a:t>
            </a:r>
            <a:r>
              <a:rPr lang="ru-RU" dirty="0"/>
              <a:t> (</a:t>
            </a:r>
            <a:r>
              <a:rPr lang="ru-RU" dirty="0" err="1"/>
              <a:t>Ίσθμι</a:t>
            </a:r>
            <a:r>
              <a:rPr lang="ru-RU" dirty="0"/>
              <a:t>α) — проводились один раз в два года вблизи </a:t>
            </a:r>
            <a:r>
              <a:rPr lang="ru-RU" dirty="0">
                <a:hlinkClick r:id="rId18" tooltip="Коринф"/>
              </a:rPr>
              <a:t>Коринфа</a:t>
            </a:r>
            <a:r>
              <a:rPr lang="ru-RU" dirty="0"/>
              <a:t> и посвящались богу </a:t>
            </a:r>
            <a:r>
              <a:rPr lang="ru-RU" dirty="0">
                <a:hlinkClick r:id="rId19" tooltip="Посейдон"/>
              </a:rPr>
              <a:t>Посейдону</a:t>
            </a:r>
            <a:r>
              <a:rPr lang="ru-RU" dirty="0"/>
              <a:t>. Победителям вручали </a:t>
            </a:r>
            <a:r>
              <a:rPr lang="ru-RU" dirty="0">
                <a:hlinkClick r:id="rId20" tooltip="Пальмовые"/>
              </a:rPr>
              <a:t>пальмовую</a:t>
            </a:r>
            <a:r>
              <a:rPr lang="ru-RU" dirty="0"/>
              <a:t> ветвь и венок, который в древнейшее и в императорское время плелся из </a:t>
            </a:r>
            <a:r>
              <a:rPr lang="ru-RU" dirty="0">
                <a:hlinkClick r:id="rId21" tooltip="Сосна"/>
              </a:rPr>
              <a:t>сосновых</a:t>
            </a:r>
            <a:r>
              <a:rPr lang="ru-RU" dirty="0"/>
              <a:t> ветвей, а в классическую эпоху — из </a:t>
            </a:r>
            <a:r>
              <a:rPr lang="ru-RU" dirty="0">
                <a:hlinkClick r:id="rId22" tooltip="Сельдерей"/>
              </a:rPr>
              <a:t>сельдерея</a:t>
            </a:r>
            <a:r>
              <a:rPr lang="ru-RU" baseline="30000" dirty="0">
                <a:hlinkClick r:id="rId23"/>
              </a:rPr>
              <a:t>[5]</a:t>
            </a:r>
            <a:r>
              <a:rPr lang="ru-RU" dirty="0"/>
              <a:t>.</a:t>
            </a:r>
          </a:p>
          <a:p>
            <a:r>
              <a:rPr lang="ru-RU" dirty="0">
                <a:hlinkClick r:id="rId24" tooltip="Немейские игры"/>
              </a:rPr>
              <a:t>Немейские игры</a:t>
            </a:r>
            <a:r>
              <a:rPr lang="ru-RU" dirty="0"/>
              <a:t> (</a:t>
            </a:r>
            <a:r>
              <a:rPr lang="ru-RU" dirty="0" err="1"/>
              <a:t>Νέμε</a:t>
            </a:r>
            <a:r>
              <a:rPr lang="ru-RU" dirty="0"/>
              <a:t>α) — проводились один раз в два года близ </a:t>
            </a:r>
            <a:r>
              <a:rPr lang="ru-RU" dirty="0">
                <a:hlinkClick r:id="rId25" tooltip="Немея"/>
              </a:rPr>
              <a:t>Немеи</a:t>
            </a:r>
            <a:r>
              <a:rPr lang="ru-RU" dirty="0"/>
              <a:t> в честь бога </a:t>
            </a:r>
            <a:r>
              <a:rPr lang="ru-RU" dirty="0">
                <a:hlinkClick r:id="rId9" tooltip="Зевс"/>
              </a:rPr>
              <a:t>Зевса</a:t>
            </a:r>
            <a:r>
              <a:rPr lang="ru-RU" dirty="0"/>
              <a:t>. Наградой для победителей служили венки из веток </a:t>
            </a:r>
            <a:r>
              <a:rPr lang="ru-RU" dirty="0">
                <a:hlinkClick r:id="rId10" tooltip="Олива"/>
              </a:rPr>
              <a:t>оливы</a:t>
            </a:r>
            <a:r>
              <a:rPr lang="ru-RU" dirty="0"/>
              <a:t> или из </a:t>
            </a:r>
            <a:r>
              <a:rPr lang="ru-RU" dirty="0">
                <a:hlinkClick r:id="rId22" tooltip="Сельдерей"/>
              </a:rPr>
              <a:t>сельдерея</a:t>
            </a:r>
            <a:r>
              <a:rPr lang="ru-RU" baseline="30000" dirty="0">
                <a:hlinkClick r:id="rId26"/>
              </a:rPr>
              <a:t>[6]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331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олимпийские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776 год до н.э. </a:t>
            </a:r>
          </a:p>
          <a:p>
            <a:r>
              <a:rPr lang="ru-RU" dirty="0" smtClean="0"/>
              <a:t>Только свободные греки-мужчины (атлеты)</a:t>
            </a:r>
          </a:p>
          <a:p>
            <a:r>
              <a:rPr lang="ru-RU" dirty="0" smtClean="0"/>
              <a:t>Длились 5 дней</a:t>
            </a:r>
          </a:p>
          <a:p>
            <a:r>
              <a:rPr lang="ru-RU" dirty="0" smtClean="0"/>
              <a:t>На время игр запрещались войны, вводилось священное </a:t>
            </a:r>
            <a:r>
              <a:rPr lang="ru-RU" dirty="0"/>
              <a:t>перемирие (</a:t>
            </a:r>
            <a:r>
              <a:rPr lang="ru-RU" dirty="0" err="1"/>
              <a:t>экехейрия</a:t>
            </a:r>
            <a:r>
              <a:rPr lang="ru-RU" dirty="0"/>
              <a:t>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HanzGerring\Downloads\v-drevnej-grec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93023"/>
            <a:ext cx="4824536" cy="230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793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состязаний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Пятиборье (пентатлон): бег на стадию (</a:t>
            </a:r>
            <a:r>
              <a:rPr lang="ru-RU" b="1" dirty="0"/>
              <a:t>≈</a:t>
            </a:r>
            <a:r>
              <a:rPr lang="ru-RU" dirty="0" smtClean="0"/>
              <a:t>178 м), прыжки в длину, метание копья, метание диска, борьба</a:t>
            </a:r>
          </a:p>
        </p:txBody>
      </p:sp>
      <p:pic>
        <p:nvPicPr>
          <p:cNvPr id="5" name="Picture 2" descr="C:\Users\HanzGerring\Downloads\pic_b978f59d85c8ac6d224d3664f3333e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4612161" cy="312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726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состязаний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Кулачный бой (панкратион)</a:t>
            </a:r>
          </a:p>
          <a:p>
            <a:r>
              <a:rPr lang="ru-RU" dirty="0"/>
              <a:t>Бег с </a:t>
            </a:r>
            <a:r>
              <a:rPr lang="ru-RU" dirty="0" smtClean="0"/>
              <a:t>оружием (</a:t>
            </a:r>
            <a:r>
              <a:rPr lang="ru-RU" dirty="0" err="1" smtClean="0"/>
              <a:t>гоплитодром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Гонки колесниц</a:t>
            </a:r>
          </a:p>
          <a:p>
            <a:endParaRPr lang="ru-RU" dirty="0"/>
          </a:p>
        </p:txBody>
      </p:sp>
      <p:pic>
        <p:nvPicPr>
          <p:cNvPr id="5" name="Picture 2" descr="C:\Users\HanzGerring\Downloads\olimpiyskie-igry-drevney-grets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85267"/>
            <a:ext cx="5423430" cy="31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768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</TotalTime>
  <Words>109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Словарный диктант</vt:lpstr>
      <vt:lpstr>Олимпийские игры в древности</vt:lpstr>
      <vt:lpstr>Возобновление игр</vt:lpstr>
      <vt:lpstr>Олимпия </vt:lpstr>
      <vt:lpstr>Панэллинские игры </vt:lpstr>
      <vt:lpstr>олимпийские игры</vt:lpstr>
      <vt:lpstr>Программа состязаний</vt:lpstr>
      <vt:lpstr>Программа состязаний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игры в древности</dc:title>
  <dc:creator>HanzGerring</dc:creator>
  <cp:lastModifiedBy>HanzGerring</cp:lastModifiedBy>
  <cp:revision>6</cp:revision>
  <dcterms:created xsi:type="dcterms:W3CDTF">2023-01-21T03:21:31Z</dcterms:created>
  <dcterms:modified xsi:type="dcterms:W3CDTF">2023-01-21T04:24:18Z</dcterms:modified>
</cp:coreProperties>
</file>