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1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314" r:id="rId11"/>
    <p:sldId id="31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510B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amond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download.photo-sj.ru/images/%D1%81%D0%BA%D0%B0%D1%87%D0%B0%D1%82%D1%8C%20%D0%BA%D0%B0%D1%80%D1%82%D0%B8%D0%BD%D0%BA%D1%83%20%D1%83%D1%87%D0%B8%D1%82%D0%B5%D0%BB%D1%8F/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555776" y="1124744"/>
            <a:ext cx="4392488" cy="4464496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971600" y="0"/>
            <a:ext cx="7992888" cy="1772816"/>
          </a:xfrm>
          <a:prstGeom prst="horizontalScroll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332656"/>
            <a:ext cx="7419480" cy="115967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Огонь</a:t>
            </a:r>
          </a:p>
          <a:p>
            <a:pPr algn="ctr"/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Твоей души</a:t>
            </a:r>
            <a:endParaRPr lang="ru-RU" sz="2800" b="1" cap="none" spc="0" dirty="0">
              <a:ln w="11430"/>
              <a:solidFill>
                <a:srgbClr val="C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1700808"/>
            <a:ext cx="4320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Социальный проект по профилактике</a:t>
            </a:r>
          </a:p>
          <a:p>
            <a:pPr algn="ctr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профессионального выгорания педагогов  </a:t>
            </a:r>
            <a:b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1960" y="6237312"/>
            <a:ext cx="1512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7510B"/>
                </a:solidFill>
                <a:latin typeface="Times New Roman" pitchFamily="18" charset="0"/>
                <a:cs typeface="Times New Roman" pitchFamily="18" charset="0"/>
              </a:rPr>
              <a:t>Ростов-на-Дону</a:t>
            </a:r>
          </a:p>
          <a:p>
            <a:pPr algn="ctr"/>
            <a:r>
              <a:rPr lang="ru-RU" sz="1400" b="1" dirty="0" smtClean="0">
                <a:solidFill>
                  <a:srgbClr val="07510B"/>
                </a:solidFill>
                <a:latin typeface="Times New Roman" pitchFamily="18" charset="0"/>
                <a:cs typeface="Times New Roman" pitchFamily="18" charset="0"/>
              </a:rPr>
              <a:t>2017</a:t>
            </a:r>
            <a:endParaRPr lang="ru-RU" sz="1400" dirty="0">
              <a:solidFill>
                <a:srgbClr val="07510B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63888" y="2492896"/>
            <a:ext cx="33478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b="1" dirty="0" smtClean="0">
              <a:solidFill>
                <a:srgbClr val="07510B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solidFill>
                <a:srgbClr val="07510B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solidFill>
                <a:srgbClr val="07510B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rgbClr val="07510B"/>
                </a:solidFill>
                <a:latin typeface="Times New Roman" pitchFamily="18" charset="0"/>
                <a:cs typeface="Times New Roman" pitchFamily="18" charset="0"/>
              </a:rPr>
              <a:t>Девиз проекта: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Светя другим, сгораю сам…»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7510B"/>
                </a:solidFill>
                <a:latin typeface="Times New Roman" pitchFamily="18" charset="0"/>
                <a:cs typeface="Times New Roman" pitchFamily="18" charset="0"/>
              </a:rPr>
              <a:t>(латинская пословица)</a:t>
            </a:r>
            <a:r>
              <a:rPr lang="ru-RU" b="1" dirty="0" smtClean="0">
                <a:solidFill>
                  <a:srgbClr val="07510B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7510B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7510B"/>
              </a:solidFill>
            </a:endParaRPr>
          </a:p>
        </p:txBody>
      </p:sp>
      <p:sp>
        <p:nvSpPr>
          <p:cNvPr id="10244" name="AutoShape 4" descr="http://smilepost.ru/uploads/posts/2016-09/1474445147-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im0-tub-ru.yandex.net/i?id=45b6c2769d1a73738fbf2d6bc206473d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0"/>
            <a:ext cx="9143997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88640"/>
            <a:ext cx="63169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Методологический аспект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31840" y="1554162"/>
            <a:ext cx="5859760" cy="5043190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Основными принципами реализации данного проекта являются: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П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ринцип  осознанности  педагогами  данной проблемы;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Принцип добровольности  и готовности  участников к работе по данной программе;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Принцип единства  диагностики, профилактики и коррекции,  отражающий целостность процесса оказания психологической помощи как особого вида практической деятельности  психолога;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Принцип учета индивидуальных особенностей личности;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Принцип  комплексности методов психологического воздействия.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im0-tub-ru.yandex.net/i?id=45b6c2769d1a73738fbf2d6bc206473d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РЕЗУЛЬТАТ проекта: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1268760"/>
            <a:ext cx="4896544" cy="558924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Осуществлена своевременная диагностика выявления изменения уровня выраженности эмоционального выгорания;</a:t>
            </a:r>
          </a:p>
          <a:p>
            <a:pPr>
              <a:buNone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Определены стратегии преодоления синдрома эмоционального выгорания;</a:t>
            </a:r>
          </a:p>
          <a:p>
            <a:pPr>
              <a:buNone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Разработаны профилактические меры по предупреждению эмоционального выгорания педагогов.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im0-tub-ru.yandex.net/i?id=45b6c2769d1a73738fbf2d6bc206473d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В течение последних десятилетий особенно острой стала проблема сохранения психического   здоровья педагога в образовательном учреждении. В практике образовательных учреждений возникает проблема профессиональной деформации как отражения личностных противоречий между требуемой от педагога мобилизацией и наличием внутренних энергоресурсов, вызывающих достаточно устойчивые отрицательные психические  и психологические состояния, проявляющиеся в перенапряжении и переутомлении, что приводит к формированию синдрома эмоционального выгорания в профессиональной деятельности, возникновению невротических расстройств, психосоматических заболеваний. Педагоги наиболее подвержены стрессам. Как следствие, растет психическое и эмоциональное напряжение. Появляются усталость, тревога, депрессия, психосоматические расстройства, а также – синдром эмоционального выгорания.  Поэтому проект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«Огонь твоей души» </a:t>
            </a:r>
          </a:p>
          <a:p>
            <a:pPr algn="ctr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направленный на недопущение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эмоционального выгорания педагогов, является важной задачей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учебного заведения. Это и обусловило актуальность данного проекта.</a:t>
            </a:r>
          </a:p>
          <a:p>
            <a:pPr algn="ctr">
              <a:buNone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AutoShape 2" descr="https://im0-tub-ru.yandex.net/i?id=8d02e1287f87e5b60328e5f1a8391661&amp;n=33&amp;h=215&amp;w=34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AutoShape 4" descr="https://im0-tub-ru.yandex.net/i?id=8d02e1287f87e5b60328e5f1a8391661&amp;n=33&amp;h=215&amp;w=34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im0-tub-ru.yandex.net/i?id=45b6c2769d1a73738fbf2d6bc206473d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Цель проекта:</a:t>
            </a:r>
            <a:br>
              <a:rPr lang="ru-RU" b="1" u="sng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1052736"/>
            <a:ext cx="7174632" cy="55446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Познакомить педагогов с понятием «профессиональное выгорание», причинами возникновения, признаками, стадиями;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Сформировать и развить профессиональную компетентность через развитие эмоциональной устойчивости и профилактику профессионального выгорания  педагогов.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 Познакомить педагогов с техниками и способами управления своим внутренним эмоциональным состоянием;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Предотвратить синдром профессионального выгорания.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" name="AutoShape 2" descr="http://kassavz.ru/photos/klyatvy-krujkovtsev-dlya-detey-77249-larg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0" name="AutoShape 4" descr="https://im0-tub-ru.yandex.net/i?id=5fd96abb99e44abf7eb5183a38be25a2&amp;n=33&amp;h=215&amp;w=38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im0-tub-ru.yandex.net/i?id=45b6c2769d1a73738fbf2d6bc206473d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86800" cy="8382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Задачи: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8880" y="980728"/>
            <a:ext cx="6995120" cy="5616624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Обучить педагогов способам выработки эмоциональной устойчивости.</a:t>
            </a:r>
          </a:p>
          <a:p>
            <a:pPr>
              <a:buNone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Обучить педагогов навыкам  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Активизировать стремление педагогов к пониманию, осознанию и использованию внутренних    ресурсов для личностного роста и сохранения собственного здоровья.</a:t>
            </a:r>
          </a:p>
          <a:p>
            <a:pPr>
              <a:buNone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Обеспечить благоприятный психологический климат в коллективе.</a:t>
            </a:r>
          </a:p>
          <a:p>
            <a:pPr>
              <a:buNone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Создать благоприятные условия для реализации творческих способностей педагогов.</a:t>
            </a:r>
          </a:p>
          <a:p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Вывести педагогов на позицию рефлексии.</a:t>
            </a:r>
          </a:p>
          <a:p>
            <a:pPr>
              <a:buNone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Способствовать повышению работоспособности педагогов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AutoShape 2" descr="https://im0-tub-ru.yandex.net/i?id=864bea23549e520c91a17643b7fce573&amp;n=33&amp;h=215&amp;w=18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7" name="AutoShape 5" descr="https://im0-tub-ru.yandex.net/i?id=1c79635ef6649d5aa36b5dac99795cea&amp;n=33&amp;h=215&amp;w=21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im0-tub-ru.yandex.net/i?id=45b6c2769d1a73738fbf2d6bc206473d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7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504" y="188640"/>
            <a:ext cx="46352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Целевая аудитория</a:t>
            </a:r>
            <a:endParaRPr lang="ru-RU" sz="40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79712" y="2060848"/>
            <a:ext cx="71642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 дополнительного образования, методисты, </a:t>
            </a:r>
          </a:p>
          <a:p>
            <a:pPr algn="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МБОУ ДО ДДТ.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im0-tub-ru.yandex.net/i?id=45b6c2769d1a73738fbf2d6bc206473d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86800" cy="8382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Команда проекта: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1920" y="1554162"/>
            <a:ext cx="51396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МБОУ ДО ДДТ</a:t>
            </a:r>
          </a:p>
          <a:p>
            <a:pPr>
              <a:buFontTx/>
              <a:buChar char="-"/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Педагог-психолог</a:t>
            </a:r>
          </a:p>
          <a:p>
            <a:pPr>
              <a:buNone/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Методисты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 дополнительного образования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im0-tub-ru.yandex.net/i?id=45b6c2769d1a73738fbf2d6bc206473d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7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88640"/>
            <a:ext cx="76214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Сроки реализации проекта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Январь-май 2017 года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im0-tub-ru.yandex.net/i?id=45b6c2769d1a73738fbf2d6bc206473d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ОЖИДАЕМЫЙ РЕЗУЛЬТАТ проекта: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1268760"/>
            <a:ext cx="4896544" cy="5589240"/>
          </a:xfrm>
        </p:spPr>
        <p:txBody>
          <a:bodyPr>
            <a:normAutofit fontScale="40000" lnSpcReduction="20000"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Овладение методами профилактики синдрома «эмоционального выгорания».</a:t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Улучшение общего состояния здоровья, </a:t>
            </a:r>
            <a:r>
              <a:rPr lang="ru-RU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психоэмоционального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настроя.</a:t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позитивных личностных качеств, повышение самостоятельности специалистов.</a:t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Повышение активности, инициативности педагогов.</a:t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Снижение психологического дискомфорта, появление уверенности в себе, общительности.</a:t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Повышение качества предоставляемых услуг.</a:t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5904656" cy="5486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ПЛАН мероприятий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836712"/>
          <a:ext cx="8712968" cy="58521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32048"/>
                <a:gridCol w="2448272"/>
                <a:gridCol w="4104456"/>
                <a:gridCol w="1728192"/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мероприятия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«Название мероприятия»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Срок реализации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1.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Педсовет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«Понятие и признаки эмоционального выгорания».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2.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Анкетирование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«Разочарование собой и выбором профессии»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endParaRPr lang="ru-RU" sz="160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3.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Лекция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«Техники общения. Развитие коммуникативной культуры специалиста».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4.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Семинар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«Способы выражения эмоций. Работа с эмоциональными состояниями».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5.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Социально-психологический тренинг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«Снятие эмоционального напряжения»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6.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Круглый стол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«Мои способы борьбы с эмоциональным выгоранием»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7.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Тренинги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профилактике</a:t>
                      </a:r>
                    </a:p>
                    <a:p>
                      <a:pPr algn="l"/>
                      <a:r>
                        <a:rPr lang="ru-RU" sz="16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профессионального выгорания педагогов «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своими чувствами»</a:t>
                      </a:r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 -май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8.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Сборник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“Создание условий эмоционального комфорта педагога дома и на работе”</a:t>
                      </a:r>
                    </a:p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(диагностика, тренинги, рекомендации, опыт работы)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475</TotalTime>
  <Words>238</Words>
  <Application>Microsoft Office PowerPoint</Application>
  <PresentationFormat>Экран (4:3)</PresentationFormat>
  <Paragraphs>112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АКТУАЛЬНОСТЬ</vt:lpstr>
      <vt:lpstr>Цель проекта: </vt:lpstr>
      <vt:lpstr>Задачи:</vt:lpstr>
      <vt:lpstr>Слайд 5</vt:lpstr>
      <vt:lpstr>Команда проекта:</vt:lpstr>
      <vt:lpstr>Сроки реализации проекта</vt:lpstr>
      <vt:lpstr>ОЖИДАЕМЫЙ РЕЗУЛЬТАТ проекта:</vt:lpstr>
      <vt:lpstr>ПЛАН мероприятий</vt:lpstr>
      <vt:lpstr>Методологический аспект</vt:lpstr>
      <vt:lpstr> РЕЗУЛЬТАТ проекта: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Spivakov Aleksandr</dc:creator>
  <cp:lastModifiedBy>Елена</cp:lastModifiedBy>
  <cp:revision>53</cp:revision>
  <dcterms:created xsi:type="dcterms:W3CDTF">2017-06-13T20:32:14Z</dcterms:created>
  <dcterms:modified xsi:type="dcterms:W3CDTF">2017-11-15T13:56:00Z</dcterms:modified>
</cp:coreProperties>
</file>