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698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2" r:id="rId8"/>
    <p:sldId id="265" r:id="rId9"/>
    <p:sldId id="266" r:id="rId10"/>
    <p:sldId id="267" r:id="rId11"/>
    <p:sldId id="268" r:id="rId12"/>
    <p:sldId id="273" r:id="rId13"/>
  </p:sldIdLst>
  <p:sldSz cx="9144000" cy="6858000" type="screen4x3"/>
  <p:notesSz cx="7559675" cy="10691813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1F27B-3E43-48F6-8314-BE418FEBE41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5D21A-8066-4620-8496-A919A35E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93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D21A-8066-4620-8496-A919A35EB0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072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D21A-8066-4620-8496-A919A35EB01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106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D21A-8066-4620-8496-A919A35EB01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20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D21A-8066-4620-8496-A919A35EB01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74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D21A-8066-4620-8496-A919A35EB01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497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D21A-8066-4620-8496-A919A35EB01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99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D21A-8066-4620-8496-A919A35EB0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013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D21A-8066-4620-8496-A919A35EB01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16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D21A-8066-4620-8496-A919A35EB01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088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D21A-8066-4620-8496-A919A35EB01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359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5D21A-8066-4620-8496-A919A35EB01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79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47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10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68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71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209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39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832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41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279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3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9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87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251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995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7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8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67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4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5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3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50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E60EE-6644-490D-870D-5E5BB531F5AC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31FD-3E5D-4704-8F05-D57A71FD0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0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1623833" y="1382596"/>
            <a:ext cx="6171480" cy="147171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4000" b="1" dirty="0">
              <a:solidFill>
                <a:srgbClr val="31859C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ru-RU" sz="4000" b="1" dirty="0">
              <a:solidFill>
                <a:srgbClr val="31859C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ru-RU" sz="4000" b="1" dirty="0">
              <a:solidFill>
                <a:srgbClr val="31859C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4000" b="1" dirty="0">
                <a:solidFill>
                  <a:srgbClr val="C00000"/>
                </a:solidFill>
                <a:latin typeface="Calibri"/>
              </a:rPr>
              <a:t>Тема занятия:</a:t>
            </a:r>
          </a:p>
          <a:p>
            <a:pPr algn="ctr">
              <a:lnSpc>
                <a:spcPct val="100000"/>
              </a:lnSpc>
            </a:pPr>
            <a:endParaRPr lang="ru-RU" sz="4000" b="1" dirty="0">
              <a:solidFill>
                <a:srgbClr val="C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Деловые бумаги Автобиография 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4" name="CustomShape 3"/>
          <p:cNvSpPr/>
          <p:nvPr/>
        </p:nvSpPr>
        <p:spPr>
          <a:xfrm>
            <a:off x="2987824" y="2276872"/>
            <a:ext cx="4045680" cy="5774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99593" y="260648"/>
            <a:ext cx="7619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</a:rPr>
              <a:t>Государственное казенное общеобразовательное учреждение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«Специальная (коррекционная) общеобразовательная школа-интернат № 27»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16216" y="4869160"/>
            <a:ext cx="1587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Составила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Данилова Л.В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467640" y="188640"/>
            <a:ext cx="850644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Упражнение 2</a:t>
            </a:r>
          </a:p>
        </p:txBody>
      </p:sp>
      <p:sp>
        <p:nvSpPr>
          <p:cNvPr id="139" name="CustomShape 2"/>
          <p:cNvSpPr/>
          <p:nvPr/>
        </p:nvSpPr>
        <p:spPr>
          <a:xfrm>
            <a:off x="1979712" y="940600"/>
            <a:ext cx="5917208" cy="719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000000"/>
                </a:solidFill>
                <a:latin typeface="Calibri"/>
              </a:rPr>
              <a:t>   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Образец написания автобиографии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755576" y="1659880"/>
            <a:ext cx="7667640" cy="49374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Автобиография</a:t>
            </a:r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	Я, Иванов Иван Иванович, родился 09.01.1999 г. в г.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Собинка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	Мой отец, Иванов Иван Петрович,  индивидуальный предприниматель, занимается грузоперевозками. Моя мать,  Иванова Мария Ивановна, безработная.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	В 2008г. я поступил  в Ковровскую  специальную (коррекционную )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общеобразовательную школу-интернат для слабослышащих детей. В 2019 г. окончил ГКОУ ВО «Специальная (коррекционная) общеобразовательная школа-интернат г.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Коврова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 для глухих, слабослышащих и позднооглохших детей» 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	В школе посещал секцию «Шахматы», участвовал в шахматных турнирах, имею дипломы 2 и 3 степени. Увлекаюсь волейболом.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	Мой адрес:  Владимирская область, 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Собинский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 р-он, г.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Собинка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, ул. Ленина, д.57, кв.5.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	01 .07.2019г.               Иванов                                        И.И. Иванов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475640" y="2307309"/>
            <a:ext cx="7210440" cy="96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215968"/>
                </a:solidFill>
                <a:latin typeface="Calibri"/>
              </a:rPr>
              <a:t>Написать автобиографию по плану</a:t>
            </a:r>
            <a:endParaRPr dirty="0"/>
          </a:p>
        </p:txBody>
      </p:sp>
      <p:sp>
        <p:nvSpPr>
          <p:cNvPr id="154" name="CustomShape 2"/>
          <p:cNvSpPr/>
          <p:nvPr/>
        </p:nvSpPr>
        <p:spPr>
          <a:xfrm>
            <a:off x="457200" y="1196752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dirty="0">
                <a:solidFill>
                  <a:srgbClr val="215968"/>
                </a:solidFill>
                <a:latin typeface="Calibri"/>
              </a:rPr>
              <a:t>Домашнее задание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2"/>
          <p:cNvSpPr/>
          <p:nvPr/>
        </p:nvSpPr>
        <p:spPr>
          <a:xfrm>
            <a:off x="863080" y="1628800"/>
            <a:ext cx="3528392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C00000"/>
                </a:solidFill>
                <a:latin typeface="Calibri"/>
              </a:rPr>
              <a:t>Наша цель: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863080" y="2348880"/>
            <a:ext cx="8280920" cy="487362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научиться рассказывать о себе, составлять и писать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автобиографию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098180" y="92880"/>
            <a:ext cx="5904000" cy="431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Попробуйте решить ребусы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6012160" y="921600"/>
            <a:ext cx="2916360" cy="8208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alibri"/>
              </a:rPr>
              <a:t>автобиогр</a:t>
            </a:r>
            <a:r>
              <a:rPr lang="ru-RU" sz="2400" b="1" dirty="0">
                <a:solidFill>
                  <a:srgbClr val="FF0000"/>
                </a:solidFill>
                <a:latin typeface="Calibri"/>
              </a:rPr>
              <a:t>а</a:t>
            </a:r>
            <a:r>
              <a:rPr lang="ru-RU" sz="2400" b="1" dirty="0">
                <a:solidFill>
                  <a:srgbClr val="000000"/>
                </a:solidFill>
                <a:latin typeface="Calibri"/>
              </a:rPr>
              <a:t>фия</a:t>
            </a:r>
            <a:endParaRPr dirty="0"/>
          </a:p>
        </p:txBody>
      </p:sp>
      <p:sp>
        <p:nvSpPr>
          <p:cNvPr id="80" name="CustomShape 3"/>
          <p:cNvSpPr/>
          <p:nvPr/>
        </p:nvSpPr>
        <p:spPr>
          <a:xfrm>
            <a:off x="6210160" y="2094567"/>
            <a:ext cx="2520360" cy="4557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alibri"/>
              </a:rPr>
              <a:t>заявл</a:t>
            </a:r>
            <a:r>
              <a:rPr lang="ru-RU" sz="2400" b="1" dirty="0">
                <a:solidFill>
                  <a:srgbClr val="FF0000"/>
                </a:solidFill>
                <a:latin typeface="Calibri"/>
              </a:rPr>
              <a:t>е</a:t>
            </a:r>
            <a:r>
              <a:rPr lang="ru-RU" sz="2400" b="1" dirty="0">
                <a:solidFill>
                  <a:srgbClr val="000000"/>
                </a:solidFill>
                <a:latin typeface="Calibri"/>
              </a:rPr>
              <a:t>ние</a:t>
            </a:r>
            <a:endParaRPr dirty="0"/>
          </a:p>
        </p:txBody>
      </p:sp>
      <p:sp>
        <p:nvSpPr>
          <p:cNvPr id="81" name="CustomShape 4"/>
          <p:cNvSpPr/>
          <p:nvPr/>
        </p:nvSpPr>
        <p:spPr>
          <a:xfrm>
            <a:off x="6209269" y="3140984"/>
            <a:ext cx="2520360" cy="4557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alibri"/>
              </a:rPr>
              <a:t>расп</a:t>
            </a:r>
            <a:r>
              <a:rPr lang="ru-RU" sz="2400" b="1" dirty="0">
                <a:solidFill>
                  <a:srgbClr val="FF0000"/>
                </a:solidFill>
                <a:latin typeface="Calibri"/>
              </a:rPr>
              <a:t>и</a:t>
            </a:r>
            <a:r>
              <a:rPr lang="ru-RU" sz="2400" b="1" dirty="0">
                <a:solidFill>
                  <a:srgbClr val="000000"/>
                </a:solidFill>
                <a:latin typeface="Calibri"/>
              </a:rPr>
              <a:t>ска</a:t>
            </a:r>
            <a:endParaRPr dirty="0"/>
          </a:p>
        </p:txBody>
      </p:sp>
      <p:sp>
        <p:nvSpPr>
          <p:cNvPr id="82" name="CustomShape 5"/>
          <p:cNvSpPr/>
          <p:nvPr/>
        </p:nvSpPr>
        <p:spPr>
          <a:xfrm>
            <a:off x="6030594" y="4420543"/>
            <a:ext cx="2988360" cy="8208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alibri"/>
              </a:rPr>
              <a:t>дов</a:t>
            </a:r>
            <a:r>
              <a:rPr lang="ru-RU" sz="2400" b="1" dirty="0">
                <a:solidFill>
                  <a:srgbClr val="FF0000"/>
                </a:solidFill>
                <a:latin typeface="Calibri"/>
              </a:rPr>
              <a:t>е</a:t>
            </a:r>
            <a:r>
              <a:rPr lang="ru-RU" sz="2400" b="1" dirty="0">
                <a:solidFill>
                  <a:srgbClr val="000000"/>
                </a:solidFill>
                <a:latin typeface="Calibri"/>
              </a:rPr>
              <a:t>ренность</a:t>
            </a:r>
            <a:endParaRPr dirty="0"/>
          </a:p>
        </p:txBody>
      </p:sp>
      <p:sp>
        <p:nvSpPr>
          <p:cNvPr id="83" name="CustomShape 6"/>
          <p:cNvSpPr/>
          <p:nvPr/>
        </p:nvSpPr>
        <p:spPr>
          <a:xfrm>
            <a:off x="6322429" y="5864487"/>
            <a:ext cx="2340360" cy="8208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alibri"/>
              </a:rPr>
              <a:t>докладн</a:t>
            </a:r>
            <a:r>
              <a:rPr lang="ru-RU" sz="2400" b="1" dirty="0">
                <a:solidFill>
                  <a:srgbClr val="FF0000"/>
                </a:solidFill>
                <a:latin typeface="Calibri"/>
              </a:rPr>
              <a:t>а</a:t>
            </a:r>
            <a:r>
              <a:rPr lang="ru-RU" sz="2400" b="1" dirty="0">
                <a:solidFill>
                  <a:srgbClr val="000000"/>
                </a:solidFill>
                <a:latin typeface="Calibri"/>
              </a:rPr>
              <a:t>я</a:t>
            </a:r>
            <a:endParaRPr dirty="0"/>
          </a:p>
        </p:txBody>
      </p:sp>
      <p:sp>
        <p:nvSpPr>
          <p:cNvPr id="84" name="CustomShape 7"/>
          <p:cNvSpPr/>
          <p:nvPr/>
        </p:nvSpPr>
        <p:spPr>
          <a:xfrm>
            <a:off x="2592000" y="3096000"/>
            <a:ext cx="143640" cy="2156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</p:sp>
      <p:pic>
        <p:nvPicPr>
          <p:cNvPr id="85" name="Рисунок 8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576000"/>
            <a:ext cx="5400000" cy="628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187640" y="188640"/>
            <a:ext cx="746676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dirty="0">
                <a:solidFill>
                  <a:srgbClr val="C00000"/>
                </a:solidFill>
                <a:latin typeface="Calibri"/>
              </a:rPr>
              <a:t> Деловые бумаги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548649" y="1987200"/>
            <a:ext cx="7704856" cy="406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215968"/>
                </a:solidFill>
                <a:latin typeface="Calibri"/>
              </a:rPr>
              <a:t>2. Автобиогр</a:t>
            </a:r>
            <a:r>
              <a:rPr lang="ru-RU" sz="3600" b="1" dirty="0">
                <a:solidFill>
                  <a:srgbClr val="C00000"/>
                </a:solidFill>
                <a:latin typeface="Calibri"/>
              </a:rPr>
              <a:t>а</a:t>
            </a:r>
            <a:r>
              <a:rPr lang="ru-RU" sz="3600" b="1" dirty="0">
                <a:solidFill>
                  <a:srgbClr val="215968"/>
                </a:solidFill>
                <a:latin typeface="Calibri"/>
              </a:rPr>
              <a:t>фия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.</a:t>
            </a:r>
            <a:r>
              <a:rPr lang="ru-RU" sz="3600" b="1" dirty="0">
                <a:solidFill>
                  <a:srgbClr val="215968"/>
                </a:solidFill>
                <a:latin typeface="Calibri"/>
              </a:rPr>
              <a:t> 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581133" y="1554300"/>
            <a:ext cx="3528448" cy="11865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215968"/>
                </a:solidFill>
                <a:latin typeface="Calibri"/>
              </a:rPr>
              <a:t>1. Заявл</a:t>
            </a:r>
            <a:r>
              <a:rPr lang="ru-RU" sz="3600" b="1" dirty="0">
                <a:solidFill>
                  <a:srgbClr val="C00000"/>
                </a:solidFill>
                <a:latin typeface="Calibri"/>
              </a:rPr>
              <a:t>е</a:t>
            </a:r>
            <a:r>
              <a:rPr lang="ru-RU" sz="3600" b="1" dirty="0">
                <a:solidFill>
                  <a:srgbClr val="215968"/>
                </a:solidFill>
                <a:latin typeface="Calibri"/>
              </a:rPr>
              <a:t>ние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.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9" name="CustomShape 4"/>
          <p:cNvSpPr/>
          <p:nvPr/>
        </p:nvSpPr>
        <p:spPr>
          <a:xfrm>
            <a:off x="541748" y="2955382"/>
            <a:ext cx="4822339" cy="11865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215968"/>
                </a:solidFill>
                <a:latin typeface="Calibri"/>
              </a:rPr>
              <a:t>4. Расп</a:t>
            </a:r>
            <a:r>
              <a:rPr lang="ru-RU" sz="3600" b="1" dirty="0">
                <a:solidFill>
                  <a:srgbClr val="C00000"/>
                </a:solidFill>
                <a:latin typeface="Calibri"/>
              </a:rPr>
              <a:t>и</a:t>
            </a:r>
            <a:r>
              <a:rPr lang="ru-RU" sz="3600" b="1" dirty="0">
                <a:solidFill>
                  <a:srgbClr val="215968"/>
                </a:solidFill>
                <a:latin typeface="Calibri"/>
              </a:rPr>
              <a:t>ска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.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541749" y="2475720"/>
            <a:ext cx="5328592" cy="11865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215968"/>
                </a:solidFill>
                <a:latin typeface="Calibri"/>
              </a:rPr>
              <a:t>3. Дов</a:t>
            </a:r>
            <a:r>
              <a:rPr lang="ru-RU" sz="3600" b="1" dirty="0">
                <a:solidFill>
                  <a:srgbClr val="C00000"/>
                </a:solidFill>
                <a:latin typeface="Calibri"/>
              </a:rPr>
              <a:t>е</a:t>
            </a:r>
            <a:r>
              <a:rPr lang="ru-RU" sz="3600" b="1" dirty="0">
                <a:solidFill>
                  <a:srgbClr val="215968"/>
                </a:solidFill>
                <a:latin typeface="Calibri"/>
              </a:rPr>
              <a:t>ренность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.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1" name="CustomShape 6"/>
          <p:cNvSpPr/>
          <p:nvPr/>
        </p:nvSpPr>
        <p:spPr>
          <a:xfrm>
            <a:off x="548648" y="3423965"/>
            <a:ext cx="3472849" cy="11865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215968"/>
                </a:solidFill>
                <a:latin typeface="Calibri"/>
              </a:rPr>
              <a:t>5. Докладн</a:t>
            </a:r>
            <a:r>
              <a:rPr lang="ru-RU" sz="3600" b="1" dirty="0">
                <a:solidFill>
                  <a:srgbClr val="C00000"/>
                </a:solidFill>
                <a:latin typeface="Calibri"/>
              </a:rPr>
              <a:t>а</a:t>
            </a:r>
            <a:r>
              <a:rPr lang="ru-RU" sz="3600" b="1" dirty="0">
                <a:solidFill>
                  <a:srgbClr val="215968"/>
                </a:solidFill>
                <a:latin typeface="Calibri"/>
              </a:rPr>
              <a:t>я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.</a:t>
            </a:r>
            <a:r>
              <a:rPr lang="ru-RU" sz="3600" dirty="0">
                <a:solidFill>
                  <a:srgbClr val="000000"/>
                </a:solidFill>
                <a:latin typeface="Calibri"/>
              </a:rPr>
              <a:t> </a:t>
            </a:r>
            <a:endParaRPr dirty="0"/>
          </a:p>
        </p:txBody>
      </p:sp>
      <p:sp>
        <p:nvSpPr>
          <p:cNvPr id="92" name="CustomShape 7"/>
          <p:cNvSpPr/>
          <p:nvPr/>
        </p:nvSpPr>
        <p:spPr>
          <a:xfrm>
            <a:off x="581132" y="3920755"/>
            <a:ext cx="8073267" cy="11865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215968"/>
                </a:solidFill>
                <a:latin typeface="Calibri"/>
              </a:rPr>
              <a:t>6. Объясн</a:t>
            </a:r>
            <a:r>
              <a:rPr lang="ru-RU" sz="3600" b="1" dirty="0">
                <a:solidFill>
                  <a:srgbClr val="C00000"/>
                </a:solidFill>
                <a:latin typeface="Calibri"/>
              </a:rPr>
              <a:t>и</a:t>
            </a:r>
            <a:r>
              <a:rPr lang="ru-RU" sz="3600" b="1" dirty="0">
                <a:solidFill>
                  <a:srgbClr val="215968"/>
                </a:solidFill>
                <a:latin typeface="Calibri"/>
              </a:rPr>
              <a:t>тельная.</a:t>
            </a:r>
          </a:p>
          <a:p>
            <a:pPr>
              <a:lnSpc>
                <a:spcPct val="100000"/>
              </a:lnSpc>
            </a:pPr>
            <a:endParaRPr lang="ru-RU" sz="3600" b="1" dirty="0">
              <a:solidFill>
                <a:srgbClr val="215968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rgbClr val="215968"/>
                </a:solidFill>
                <a:latin typeface="Calibri"/>
              </a:rPr>
              <a:t>Как вы думаете, почему в словах некоторые гласные буквы выделены другим цветом? </a:t>
            </a:r>
            <a:endParaRPr sz="1400" dirty="0"/>
          </a:p>
        </p:txBody>
      </p:sp>
      <p:sp>
        <p:nvSpPr>
          <p:cNvPr id="93" name="CustomShape 8"/>
          <p:cNvSpPr/>
          <p:nvPr/>
        </p:nvSpPr>
        <p:spPr>
          <a:xfrm>
            <a:off x="2699640" y="4869000"/>
            <a:ext cx="5472000" cy="11865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3"/>
          <p:cNvSpPr/>
          <p:nvPr/>
        </p:nvSpPr>
        <p:spPr>
          <a:xfrm>
            <a:off x="1403648" y="836712"/>
            <a:ext cx="7292880" cy="172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000" b="1" u="sng" dirty="0">
                <a:solidFill>
                  <a:srgbClr val="215968"/>
                </a:solidFill>
                <a:latin typeface="Calibri"/>
              </a:rPr>
              <a:t>Вопрос:</a:t>
            </a:r>
          </a:p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215968"/>
                </a:solidFill>
                <a:latin typeface="Calibri"/>
              </a:rPr>
              <a:t>Какие делов</a:t>
            </a:r>
            <a:r>
              <a:rPr lang="ru-RU" sz="4000" b="1" dirty="0">
                <a:solidFill>
                  <a:srgbClr val="C00000"/>
                </a:solidFill>
                <a:latin typeface="Calibri"/>
              </a:rPr>
              <a:t>ы</a:t>
            </a:r>
            <a:r>
              <a:rPr lang="ru-RU" sz="4000" b="1" dirty="0">
                <a:solidFill>
                  <a:srgbClr val="215968"/>
                </a:solidFill>
                <a:latin typeface="Calibri"/>
              </a:rPr>
              <a:t>е бум</a:t>
            </a:r>
            <a:r>
              <a:rPr lang="ru-RU" sz="4000" b="1" dirty="0">
                <a:solidFill>
                  <a:srgbClr val="C00000"/>
                </a:solidFill>
                <a:latin typeface="Calibri"/>
              </a:rPr>
              <a:t>а</a:t>
            </a:r>
            <a:r>
              <a:rPr lang="ru-RU" sz="4000" b="1" dirty="0">
                <a:solidFill>
                  <a:srgbClr val="215968"/>
                </a:solidFill>
                <a:latin typeface="Calibri"/>
              </a:rPr>
              <a:t>ги необход</a:t>
            </a:r>
            <a:r>
              <a:rPr lang="ru-RU" sz="4000" b="1" dirty="0">
                <a:solidFill>
                  <a:srgbClr val="C00000"/>
                </a:solidFill>
                <a:latin typeface="Calibri"/>
              </a:rPr>
              <a:t>и</a:t>
            </a:r>
            <a:r>
              <a:rPr lang="ru-RU" sz="4000" b="1" dirty="0">
                <a:solidFill>
                  <a:srgbClr val="215968"/>
                </a:solidFill>
                <a:latin typeface="Calibri"/>
              </a:rPr>
              <a:t>мы для поступл</a:t>
            </a:r>
            <a:r>
              <a:rPr lang="ru-RU" sz="4000" b="1" dirty="0">
                <a:solidFill>
                  <a:srgbClr val="C00000"/>
                </a:solidFill>
                <a:latin typeface="Calibri"/>
              </a:rPr>
              <a:t>е</a:t>
            </a:r>
            <a:r>
              <a:rPr lang="ru-RU" sz="4000" b="1" dirty="0">
                <a:solidFill>
                  <a:srgbClr val="215968"/>
                </a:solidFill>
                <a:latin typeface="Calibri"/>
              </a:rPr>
              <a:t>ния в к</a:t>
            </a:r>
            <a:r>
              <a:rPr lang="ru-RU" sz="4000" b="1" dirty="0">
                <a:solidFill>
                  <a:srgbClr val="C00000"/>
                </a:solidFill>
                <a:latin typeface="Calibri"/>
              </a:rPr>
              <a:t>о</a:t>
            </a:r>
            <a:r>
              <a:rPr lang="ru-RU" sz="4000" b="1" dirty="0">
                <a:solidFill>
                  <a:srgbClr val="215968"/>
                </a:solidFill>
                <a:latin typeface="Calibri"/>
              </a:rPr>
              <a:t>лледж или на раб</a:t>
            </a:r>
            <a:r>
              <a:rPr lang="ru-RU" sz="4000" b="1" dirty="0">
                <a:solidFill>
                  <a:srgbClr val="C00000"/>
                </a:solidFill>
                <a:latin typeface="Calibri"/>
              </a:rPr>
              <a:t>о</a:t>
            </a:r>
            <a:r>
              <a:rPr lang="ru-RU" sz="4000" b="1" dirty="0">
                <a:solidFill>
                  <a:srgbClr val="215968"/>
                </a:solidFill>
                <a:latin typeface="Calibri"/>
              </a:rPr>
              <a:t>ту?</a:t>
            </a:r>
            <a:endParaRPr sz="4000" dirty="0"/>
          </a:p>
        </p:txBody>
      </p:sp>
      <p:sp>
        <p:nvSpPr>
          <p:cNvPr id="104" name="CustomShape 4"/>
          <p:cNvSpPr/>
          <p:nvPr/>
        </p:nvSpPr>
        <p:spPr>
          <a:xfrm>
            <a:off x="1403648" y="3433716"/>
            <a:ext cx="657252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4400" b="1" dirty="0">
              <a:solidFill>
                <a:srgbClr val="215968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ru-RU" sz="4400" b="1" u="sng" dirty="0">
                <a:solidFill>
                  <a:srgbClr val="215968"/>
                </a:solidFill>
                <a:latin typeface="Calibri"/>
              </a:rPr>
              <a:t>Ответ: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400" b="1" dirty="0">
                <a:solidFill>
                  <a:srgbClr val="215968"/>
                </a:solidFill>
                <a:latin typeface="Calibri"/>
              </a:rPr>
              <a:t>Заявл</a:t>
            </a:r>
            <a:r>
              <a:rPr lang="ru-RU" sz="4400" b="1" dirty="0">
                <a:solidFill>
                  <a:srgbClr val="C00000"/>
                </a:solidFill>
                <a:latin typeface="Calibri"/>
              </a:rPr>
              <a:t>е</a:t>
            </a:r>
            <a:r>
              <a:rPr lang="ru-RU" sz="4400" b="1" dirty="0">
                <a:solidFill>
                  <a:srgbClr val="215968"/>
                </a:solidFill>
                <a:latin typeface="Calibri"/>
              </a:rPr>
              <a:t>ние. 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400" b="1" dirty="0">
                <a:solidFill>
                  <a:srgbClr val="215968"/>
                </a:solidFill>
                <a:latin typeface="Calibri"/>
              </a:rPr>
              <a:t>Автобиогр</a:t>
            </a:r>
            <a:r>
              <a:rPr lang="ru-RU" sz="4400" b="1" dirty="0">
                <a:solidFill>
                  <a:srgbClr val="C00000"/>
                </a:solidFill>
                <a:latin typeface="Calibri"/>
              </a:rPr>
              <a:t>а</a:t>
            </a:r>
            <a:r>
              <a:rPr lang="ru-RU" sz="4400" b="1" dirty="0">
                <a:solidFill>
                  <a:srgbClr val="215968"/>
                </a:solidFill>
                <a:latin typeface="Calibri"/>
              </a:rPr>
              <a:t>фия.</a:t>
            </a:r>
            <a:endParaRPr dirty="0"/>
          </a:p>
        </p:txBody>
      </p:sp>
      <p:sp>
        <p:nvSpPr>
          <p:cNvPr id="105" name="CustomShape 5"/>
          <p:cNvSpPr/>
          <p:nvPr/>
        </p:nvSpPr>
        <p:spPr>
          <a:xfrm>
            <a:off x="2411640" y="5445360"/>
            <a:ext cx="6572520" cy="93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187624" y="1484784"/>
            <a:ext cx="7473360" cy="244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4000" b="1" dirty="0">
                <a:solidFill>
                  <a:srgbClr val="215968"/>
                </a:solidFill>
                <a:latin typeface="Calibri"/>
              </a:rPr>
              <a:t>Автобиогр</a:t>
            </a:r>
            <a:r>
              <a:rPr lang="ru-RU" sz="4000" b="1" dirty="0">
                <a:solidFill>
                  <a:srgbClr val="C00000"/>
                </a:solidFill>
                <a:latin typeface="Calibri"/>
              </a:rPr>
              <a:t>а</a:t>
            </a:r>
            <a:r>
              <a:rPr lang="ru-RU" sz="4000" b="1" dirty="0">
                <a:solidFill>
                  <a:srgbClr val="215968"/>
                </a:solidFill>
                <a:latin typeface="Calibri"/>
              </a:rPr>
              <a:t>фия – это сочин</a:t>
            </a:r>
            <a:r>
              <a:rPr lang="ru-RU" sz="4000" b="1" dirty="0">
                <a:solidFill>
                  <a:srgbClr val="C00000"/>
                </a:solidFill>
                <a:latin typeface="Calibri"/>
              </a:rPr>
              <a:t>е</a:t>
            </a:r>
            <a:r>
              <a:rPr lang="ru-RU" sz="4000" b="1" dirty="0">
                <a:solidFill>
                  <a:srgbClr val="215968"/>
                </a:solidFill>
                <a:latin typeface="Calibri"/>
              </a:rPr>
              <a:t>ние,</a:t>
            </a:r>
            <a:r>
              <a:rPr lang="ru-RU" sz="4000" b="1" dirty="0">
                <a:solidFill>
                  <a:srgbClr val="215968"/>
                </a:solidFill>
              </a:rPr>
              <a:t> в кот</a:t>
            </a:r>
            <a:r>
              <a:rPr lang="ru-RU" sz="4000" b="1" dirty="0">
                <a:solidFill>
                  <a:srgbClr val="C00000"/>
                </a:solidFill>
              </a:rPr>
              <a:t>о</a:t>
            </a:r>
            <a:r>
              <a:rPr lang="ru-RU" sz="4000" b="1" dirty="0">
                <a:solidFill>
                  <a:srgbClr val="215968"/>
                </a:solidFill>
              </a:rPr>
              <a:t>ром </a:t>
            </a:r>
            <a:r>
              <a:rPr lang="ru-RU" sz="4000" b="1" dirty="0">
                <a:solidFill>
                  <a:srgbClr val="C00000"/>
                </a:solidFill>
              </a:rPr>
              <a:t>а</a:t>
            </a:r>
            <a:r>
              <a:rPr lang="ru-RU" sz="4000" b="1" dirty="0">
                <a:solidFill>
                  <a:srgbClr val="215968"/>
                </a:solidFill>
              </a:rPr>
              <a:t>втор излаг</a:t>
            </a:r>
            <a:r>
              <a:rPr lang="ru-RU" sz="4000" b="1" dirty="0">
                <a:solidFill>
                  <a:srgbClr val="C00000"/>
                </a:solidFill>
              </a:rPr>
              <a:t>а</a:t>
            </a:r>
            <a:r>
              <a:rPr lang="ru-RU" sz="4000" b="1" dirty="0">
                <a:solidFill>
                  <a:srgbClr val="215968"/>
                </a:solidFill>
              </a:rPr>
              <a:t>ет (описывает) ист</a:t>
            </a:r>
            <a:r>
              <a:rPr lang="ru-RU" sz="4000" b="1" dirty="0">
                <a:solidFill>
                  <a:srgbClr val="C00000"/>
                </a:solidFill>
              </a:rPr>
              <a:t>о</a:t>
            </a:r>
            <a:r>
              <a:rPr lang="ru-RU" sz="4000" b="1" dirty="0">
                <a:solidFill>
                  <a:srgbClr val="215968"/>
                </a:solidFill>
              </a:rPr>
              <a:t>рию сво</a:t>
            </a:r>
            <a:r>
              <a:rPr lang="ru-RU" sz="4000" b="1" dirty="0">
                <a:solidFill>
                  <a:srgbClr val="C00000"/>
                </a:solidFill>
              </a:rPr>
              <a:t>е</a:t>
            </a:r>
            <a:r>
              <a:rPr lang="ru-RU" sz="4000" b="1" dirty="0">
                <a:solidFill>
                  <a:srgbClr val="215968"/>
                </a:solidFill>
              </a:rPr>
              <a:t>й с</a:t>
            </a:r>
            <a:r>
              <a:rPr lang="ru-RU" sz="4000" b="1" dirty="0">
                <a:solidFill>
                  <a:srgbClr val="C00000"/>
                </a:solidFill>
              </a:rPr>
              <a:t>о</a:t>
            </a:r>
            <a:r>
              <a:rPr lang="ru-RU" sz="4000" b="1" dirty="0">
                <a:solidFill>
                  <a:srgbClr val="215968"/>
                </a:solidFill>
              </a:rPr>
              <a:t>бственной ж</a:t>
            </a:r>
            <a:r>
              <a:rPr lang="ru-RU" sz="4000" b="1" dirty="0">
                <a:solidFill>
                  <a:srgbClr val="C00000"/>
                </a:solidFill>
              </a:rPr>
              <a:t>и</a:t>
            </a:r>
            <a:r>
              <a:rPr lang="ru-RU" sz="4000" b="1" dirty="0">
                <a:solidFill>
                  <a:srgbClr val="215968"/>
                </a:solidFill>
              </a:rPr>
              <a:t>зни.</a:t>
            </a:r>
            <a:endParaRPr lang="ru-RU" sz="4000" dirty="0"/>
          </a:p>
        </p:txBody>
      </p:sp>
      <p:sp>
        <p:nvSpPr>
          <p:cNvPr id="111" name="CustomShape 2"/>
          <p:cNvSpPr/>
          <p:nvPr/>
        </p:nvSpPr>
        <p:spPr>
          <a:xfrm>
            <a:off x="539640" y="836640"/>
            <a:ext cx="8228880" cy="92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dirty="0"/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79512" y="0"/>
            <a:ext cx="9144000" cy="108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200" b="1" dirty="0">
                <a:solidFill>
                  <a:srgbClr val="FFFF00"/>
                </a:solidFill>
                <a:latin typeface="Calibri"/>
              </a:rPr>
              <a:t>Правила написания автобиографии</a:t>
            </a:r>
            <a:endParaRPr dirty="0"/>
          </a:p>
        </p:txBody>
      </p:sp>
      <p:sp>
        <p:nvSpPr>
          <p:cNvPr id="130" name="CustomShape 2"/>
          <p:cNvSpPr/>
          <p:nvPr/>
        </p:nvSpPr>
        <p:spPr>
          <a:xfrm>
            <a:off x="647056" y="613680"/>
            <a:ext cx="8208912" cy="1064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dirty="0">
                <a:solidFill>
                  <a:srgbClr val="FFFF00"/>
                </a:solidFill>
                <a:latin typeface="Calibri"/>
              </a:rPr>
              <a:t>- единая внешняя форма (лист А4)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1403640" y="2277000"/>
            <a:ext cx="5688000" cy="432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u="sng" dirty="0">
                <a:solidFill>
                  <a:srgbClr val="215968"/>
                </a:solidFill>
                <a:latin typeface="Calibri"/>
              </a:rPr>
              <a:t>Название документа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215968"/>
                </a:solidFill>
                <a:latin typeface="Calibri"/>
              </a:rPr>
              <a:t>(по центру верхней строки)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215968"/>
                </a:solidFill>
                <a:latin typeface="Calibri"/>
              </a:rPr>
              <a:t>     </a:t>
            </a:r>
            <a:r>
              <a:rPr lang="ru-RU" sz="2000" b="1" u="sng" dirty="0">
                <a:solidFill>
                  <a:srgbClr val="215968"/>
                </a:solidFill>
                <a:latin typeface="Calibri"/>
              </a:rPr>
              <a:t>Текст документа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215968"/>
                </a:solidFill>
                <a:latin typeface="Calibri"/>
              </a:rPr>
              <a:t>(каждая часть с красной строки)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</a:rPr>
              <a:t>	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</a:rPr>
              <a:t>	___________________________________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000000"/>
                </a:solidFill>
                <a:latin typeface="Calibri"/>
              </a:rPr>
              <a:t>_____________________________________________________________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000000"/>
                </a:solidFill>
                <a:latin typeface="Calibri"/>
              </a:rPr>
              <a:t>_____________________________________________________________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000000"/>
                </a:solidFill>
                <a:latin typeface="Calibri"/>
              </a:rPr>
              <a:t>	__________________________________________________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000000"/>
                </a:solidFill>
                <a:latin typeface="Calibri"/>
              </a:rPr>
              <a:t>_____________________________________________________________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000000"/>
                </a:solidFill>
                <a:latin typeface="Calibri"/>
              </a:rPr>
              <a:t>	__________________________________________________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000000"/>
                </a:solidFill>
                <a:latin typeface="Calibri"/>
              </a:rPr>
              <a:t>_____________________________________________________________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000000"/>
                </a:solidFill>
                <a:latin typeface="Calibri"/>
              </a:rPr>
              <a:t>_____________________________________________________________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000000"/>
                </a:solidFill>
                <a:latin typeface="Calibri"/>
              </a:rPr>
              <a:t>	__________________________________________________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z="1600" b="1" dirty="0">
                <a:solidFill>
                  <a:srgbClr val="000000"/>
                </a:solidFill>
                <a:latin typeface="Calibri"/>
              </a:rPr>
              <a:t>Дата(слева)          подпись (по  центру)     расшифровка(справа)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1331640" y="332640"/>
            <a:ext cx="7560000" cy="942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215968"/>
                </a:solidFill>
                <a:latin typeface="Calibri"/>
              </a:rPr>
              <a:t>План автобиографии.</a:t>
            </a:r>
          </a:p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215968"/>
                </a:solidFill>
                <a:latin typeface="Calibri"/>
              </a:rPr>
              <a:t>Сколько частей в плане? Назовите их.</a:t>
            </a:r>
            <a:endParaRPr sz="2800" dirty="0"/>
          </a:p>
        </p:txBody>
      </p:sp>
      <p:sp>
        <p:nvSpPr>
          <p:cNvPr id="133" name="CustomShape 2"/>
          <p:cNvSpPr/>
          <p:nvPr/>
        </p:nvSpPr>
        <p:spPr>
          <a:xfrm>
            <a:off x="1637820" y="1412776"/>
            <a:ext cx="6606588" cy="50405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215968"/>
                </a:solidFill>
                <a:latin typeface="Calibri"/>
              </a:rPr>
              <a:t>	                    </a:t>
            </a:r>
            <a:r>
              <a:rPr lang="ru-RU" sz="2000" b="1" dirty="0">
                <a:solidFill>
                  <a:srgbClr val="215968"/>
                </a:solidFill>
                <a:latin typeface="Calibri"/>
              </a:rPr>
              <a:t>Автобиография</a:t>
            </a:r>
          </a:p>
          <a:p>
            <a:pPr>
              <a:lnSpc>
                <a:spcPct val="100000"/>
              </a:lnSpc>
            </a:pP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rgbClr val="215968"/>
                </a:solidFill>
                <a:latin typeface="Calibri"/>
              </a:rPr>
              <a:t>	</a:t>
            </a:r>
            <a:r>
              <a:rPr lang="ru-RU" sz="2000" b="1" u="sng" dirty="0">
                <a:solidFill>
                  <a:srgbClr val="215968"/>
                </a:solidFill>
                <a:latin typeface="Calibri"/>
              </a:rPr>
              <a:t>ФИО, дата и место рождения</a:t>
            </a:r>
            <a:r>
              <a:rPr lang="ru-RU" sz="2000" b="1" dirty="0">
                <a:solidFill>
                  <a:srgbClr val="215968"/>
                </a:solidFill>
                <a:latin typeface="Calibri"/>
              </a:rPr>
              <a:t>. (</a:t>
            </a:r>
            <a:r>
              <a:rPr lang="ru-RU" sz="2000" b="1" i="1" dirty="0">
                <a:solidFill>
                  <a:srgbClr val="215968"/>
                </a:solidFill>
                <a:latin typeface="Calibri"/>
              </a:rPr>
              <a:t>Я, Иванова Юлия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i="1" dirty="0">
                <a:solidFill>
                  <a:srgbClr val="215968"/>
                </a:solidFill>
                <a:latin typeface="Calibri"/>
              </a:rPr>
              <a:t>Сергеевна, родилась ………. в г. ………………………….).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rgbClr val="215968"/>
                </a:solidFill>
                <a:latin typeface="Calibri"/>
              </a:rPr>
              <a:t>	</a:t>
            </a:r>
            <a:r>
              <a:rPr lang="ru-RU" sz="2000" b="1" u="sng" dirty="0">
                <a:solidFill>
                  <a:srgbClr val="215968"/>
                </a:solidFill>
                <a:latin typeface="Calibri"/>
              </a:rPr>
              <a:t>Родители.</a:t>
            </a:r>
            <a:r>
              <a:rPr lang="ru-RU" sz="2000" b="1" dirty="0">
                <a:solidFill>
                  <a:srgbClr val="215968"/>
                </a:solidFill>
                <a:latin typeface="Calibri"/>
              </a:rPr>
              <a:t> ( </a:t>
            </a:r>
            <a:r>
              <a:rPr lang="ru-RU" sz="2000" b="1" i="1" dirty="0">
                <a:solidFill>
                  <a:srgbClr val="215968"/>
                </a:solidFill>
                <a:latin typeface="Calibri"/>
              </a:rPr>
              <a:t>Мой отец,  (ФИО), работает …….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i="1" dirty="0">
                <a:solidFill>
                  <a:srgbClr val="215968"/>
                </a:solidFill>
                <a:latin typeface="Calibri"/>
              </a:rPr>
              <a:t>Моя мать, ,  (ФИО), работает …….).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rgbClr val="215968"/>
                </a:solidFill>
                <a:latin typeface="Calibri"/>
              </a:rPr>
              <a:t>	</a:t>
            </a:r>
            <a:r>
              <a:rPr lang="ru-RU" sz="2000" b="1" u="sng" dirty="0">
                <a:solidFill>
                  <a:srgbClr val="215968"/>
                </a:solidFill>
                <a:latin typeface="Calibri"/>
              </a:rPr>
              <a:t>Образование.</a:t>
            </a:r>
            <a:r>
              <a:rPr lang="ru-RU" sz="2000" b="1" dirty="0">
                <a:solidFill>
                  <a:srgbClr val="215968"/>
                </a:solidFill>
                <a:latin typeface="Calibri"/>
              </a:rPr>
              <a:t> </a:t>
            </a:r>
            <a:r>
              <a:rPr lang="ru-RU" sz="2000" b="1" i="1" dirty="0">
                <a:solidFill>
                  <a:srgbClr val="215968"/>
                </a:solidFill>
                <a:latin typeface="Calibri"/>
              </a:rPr>
              <a:t>(В …… поступил(а) в (название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i="1" dirty="0">
                <a:solidFill>
                  <a:srgbClr val="215968"/>
                </a:solidFill>
                <a:latin typeface="Calibri"/>
              </a:rPr>
              <a:t>школы), в …….. окончил(а).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rgbClr val="215968"/>
                </a:solidFill>
                <a:latin typeface="Calibri"/>
              </a:rPr>
              <a:t>	</a:t>
            </a:r>
            <a:r>
              <a:rPr lang="ru-RU" sz="2000" b="1" u="sng" dirty="0">
                <a:solidFill>
                  <a:srgbClr val="215968"/>
                </a:solidFill>
                <a:latin typeface="Calibri"/>
              </a:rPr>
              <a:t>Занятия в кружках и секциях, значительные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u="sng" dirty="0">
                <a:solidFill>
                  <a:srgbClr val="215968"/>
                </a:solidFill>
                <a:latin typeface="Calibri"/>
              </a:rPr>
              <a:t>награды.</a:t>
            </a:r>
            <a:r>
              <a:rPr lang="ru-RU" sz="2000" b="1" dirty="0">
                <a:solidFill>
                  <a:srgbClr val="215968"/>
                </a:solidFill>
                <a:latin typeface="Calibri"/>
              </a:rPr>
              <a:t> (</a:t>
            </a:r>
            <a:r>
              <a:rPr lang="ru-RU" sz="2000" b="1" i="1" dirty="0">
                <a:solidFill>
                  <a:srgbClr val="215968"/>
                </a:solidFill>
                <a:latin typeface="Calibri"/>
              </a:rPr>
              <a:t>В школе посещал(а)………………..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i="1" dirty="0">
                <a:solidFill>
                  <a:srgbClr val="215968"/>
                </a:solidFill>
                <a:latin typeface="Calibri"/>
              </a:rPr>
              <a:t>Участвовал(а) в ………….. Имею дипломы 1,2,3 степени).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rgbClr val="215968"/>
                </a:solidFill>
                <a:latin typeface="Calibri"/>
              </a:rPr>
              <a:t>	</a:t>
            </a:r>
            <a:r>
              <a:rPr lang="ru-RU" sz="2000" b="1" u="sng" dirty="0">
                <a:solidFill>
                  <a:srgbClr val="215968"/>
                </a:solidFill>
                <a:latin typeface="Calibri"/>
              </a:rPr>
              <a:t>Адрес</a:t>
            </a:r>
            <a:r>
              <a:rPr lang="ru-RU" sz="2000" b="1" dirty="0">
                <a:solidFill>
                  <a:srgbClr val="215968"/>
                </a:solidFill>
                <a:latin typeface="Calibri"/>
              </a:rPr>
              <a:t>. </a:t>
            </a:r>
            <a:r>
              <a:rPr lang="ru-RU" sz="2000" b="1" i="1" dirty="0">
                <a:solidFill>
                  <a:srgbClr val="215968"/>
                </a:solidFill>
                <a:latin typeface="Calibri"/>
              </a:rPr>
              <a:t>(Мой адрес:…………………………………………)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i="1" dirty="0">
                <a:solidFill>
                  <a:srgbClr val="215968"/>
                </a:solidFill>
                <a:latin typeface="Calibri"/>
              </a:rPr>
              <a:t>        </a:t>
            </a:r>
          </a:p>
          <a:p>
            <a:pPr algn="ctr">
              <a:lnSpc>
                <a:spcPct val="100000"/>
              </a:lnSpc>
            </a:pPr>
            <a:r>
              <a:rPr lang="ru-RU" sz="2000" b="1" i="1" dirty="0">
                <a:solidFill>
                  <a:srgbClr val="215968"/>
                </a:solidFill>
                <a:latin typeface="Calibri"/>
              </a:rPr>
              <a:t>.___.______2021г.             Подпись                Фамилия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rgbClr val="215968"/>
                </a:solidFill>
                <a:latin typeface="Calibri"/>
              </a:rPr>
              <a:t>	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dirty="0">
                <a:solidFill>
                  <a:srgbClr val="215968"/>
                </a:solidFill>
                <a:latin typeface="Calibri"/>
              </a:rPr>
              <a:t>Упражнение 1</a:t>
            </a:r>
            <a:endParaRPr dirty="0"/>
          </a:p>
        </p:txBody>
      </p:sp>
      <p:sp>
        <p:nvSpPr>
          <p:cNvPr id="135" name="CustomShape 2"/>
          <p:cNvSpPr/>
          <p:nvPr/>
        </p:nvSpPr>
        <p:spPr>
          <a:xfrm>
            <a:off x="1403640" y="1268640"/>
            <a:ext cx="7364880" cy="1079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Задание: Прочитайте текст автобиографии и скажите, почему документ попросили переписать</a:t>
            </a:r>
            <a:r>
              <a:rPr lang="ru-RU" sz="2400" b="1" dirty="0">
                <a:solidFill>
                  <a:srgbClr val="215968"/>
                </a:solidFill>
                <a:latin typeface="Calibri"/>
              </a:rPr>
              <a:t>.</a:t>
            </a:r>
            <a:endParaRPr sz="2400" dirty="0"/>
          </a:p>
        </p:txBody>
      </p:sp>
      <p:sp>
        <p:nvSpPr>
          <p:cNvPr id="136" name="CustomShape 3"/>
          <p:cNvSpPr/>
          <p:nvPr/>
        </p:nvSpPr>
        <p:spPr>
          <a:xfrm>
            <a:off x="971600" y="2425004"/>
            <a:ext cx="7488856" cy="2444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Автобиография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	Я, Иванов Иван Иванович, родился 09.01.1999 г. в г.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Собинка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	Мой отец, Иванов Иван Петрович,  индивидуальный предприниматель, занимается грузоперевозками. Моя мать,  Иванова Мария Ивановна, безработная.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	Мой адрес:  Владимирская область, 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Собинский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р-он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, г.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Собинка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, ул. Ленина, д.57, кв.5.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	1 июля.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7" name="CustomShape 4"/>
          <p:cNvSpPr/>
          <p:nvPr/>
        </p:nvSpPr>
        <p:spPr>
          <a:xfrm>
            <a:off x="954832" y="5085184"/>
            <a:ext cx="7342200" cy="1187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Ошибки:</a:t>
            </a: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- нет сведений об образовании;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- нет сведений о занятиях в кружках, увлечениях, достижениях;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неверный формат даты;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 нет подписи.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FIRST_PUBLISH" val="1"/>
  <p:tag name="ISPRING_LMS_API_VERSION" val="SCORM 2004 (2nd edition)"/>
  <p:tag name="ISPRING_ULTRA_SCORM_COURCE_TITLE" val="АВТОБИОГРАФИЯ"/>
  <p:tag name="ISPRING_ULTRA_SCORM_COURSE_ID" val="0B13223F-4B9C-4701-86FC-0A66224E9597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-706{79A2974C-CEB5-48BB-8601-0ACFD4C101EA}&quot;,&quot;C:\\Users\\ADMIN\\Desktop\\МАТЕРИАЛЫ ДИСТАНТА202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SCORM_PASSING_SCORE" val="100.000000"/>
  <p:tag name="ISPRING_PRESENTATION_TITLE" val="АВТОБИОГРАФИЯ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232</Words>
  <Application>Microsoft Office PowerPoint</Application>
  <PresentationFormat>Экран (4:3)</PresentationFormat>
  <Paragraphs>108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StarSymbol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АВТОБИОГРАФИЯ</dc:title>
  <dc:creator>ADMIN</dc:creator>
  <cp:lastModifiedBy>ADMIN</cp:lastModifiedBy>
  <cp:revision>61</cp:revision>
  <dcterms:modified xsi:type="dcterms:W3CDTF">2021-12-26T16:05:35Z</dcterms:modified>
</cp:coreProperties>
</file>