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9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24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6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9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86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15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5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3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0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5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88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94970-64CB-49A3-B9C4-6D3AB9608F8D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91CD4-5682-49BF-A2AB-F43332C83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2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134672" cy="245070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для школьников, студентов, учащихся, преподавателей и родителей - НАШОЛ точка ком - Nashol.com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Александр\Pictures\rasdelitel.png"/>
          <p:cNvPicPr>
            <a:picLocks noChangeAspect="1" noChangeArrowheads="1"/>
          </p:cNvPicPr>
          <p:nvPr/>
        </p:nvPicPr>
        <p:blipFill>
          <a:blip r:embed="rId2" cstate="email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5414917"/>
            <a:ext cx="3151585" cy="50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лександр\Pictures\Рисунок1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800200" cy="91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79912" y="470682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cs typeface="Aparajita" panose="020B0604020202020204" pitchFamily="34" charset="0"/>
              </a:rPr>
              <a:t>Не бойся, что не знаешь — бойся, что не учишься</a:t>
            </a:r>
            <a:r>
              <a:rPr lang="ru-RU" dirty="0"/>
              <a:t>.</a:t>
            </a:r>
          </a:p>
          <a:p>
            <a:pPr algn="r"/>
            <a:r>
              <a:rPr lang="ru-RU" dirty="0"/>
              <a:t>Китайская пословица</a:t>
            </a:r>
          </a:p>
        </p:txBody>
      </p:sp>
    </p:spTree>
    <p:extLst>
      <p:ext uri="{BB962C8B-B14F-4D97-AF65-F5344CB8AC3E}">
        <p14:creationId xmlns:p14="http://schemas.microsoft.com/office/powerpoint/2010/main" val="102120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1700808"/>
            <a:ext cx="8499107" cy="2396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21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44" y="908719"/>
            <a:ext cx="8135631" cy="51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45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7323" y="716781"/>
            <a:ext cx="83529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  <a:r>
              <a:rPr lang="ru-RU" sz="2400" b="1" dirty="0" smtClean="0">
                <a:solidFill>
                  <a:srgbClr val="0000FF"/>
                </a:solidFill>
              </a:rPr>
              <a:t> В разделе </a:t>
            </a:r>
            <a:r>
              <a:rPr lang="ru-RU" sz="2400" b="1" dirty="0" smtClean="0">
                <a:solidFill>
                  <a:srgbClr val="C00000"/>
                </a:solidFill>
              </a:rPr>
              <a:t>«Обучение географии» </a:t>
            </a:r>
            <a:r>
              <a:rPr lang="ru-RU" sz="2400" b="1" dirty="0" smtClean="0">
                <a:solidFill>
                  <a:srgbClr val="0000FF"/>
                </a:solidFill>
              </a:rPr>
              <a:t>собраны всевозможные обучающие статьи, презентации, поурочные планы и разработки по географии. Данные материалы будут интересны и полезны как преподавателям, так и учащимся всех классов общеобразовательных учебных заведений.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425" y="3356992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Кроме данного раздела, на этом сайте также есть и другие, посвященные данному предмету. Так что обязательно посмотрите и их тоже: </a:t>
            </a:r>
            <a:r>
              <a:rPr lang="ru-RU" sz="2400" b="1" dirty="0" smtClean="0">
                <a:solidFill>
                  <a:srgbClr val="C00000"/>
                </a:solidFill>
              </a:rPr>
              <a:t>книги по географии, ЕГЭ по географии, ГДЗ по географии, экзаменационные билеты по географии, географические справочники.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76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Все для школьников, студентов, учащихся, преподавателей и родителей - НАШОЛ точка ком - Nashol.com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6</cp:revision>
  <dcterms:created xsi:type="dcterms:W3CDTF">2015-06-11T18:26:13Z</dcterms:created>
  <dcterms:modified xsi:type="dcterms:W3CDTF">2017-05-06T04:56:28Z</dcterms:modified>
</cp:coreProperties>
</file>