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E397F8B-D948-448D-ACF2-074AE4EE2129}"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97F8B-D948-448D-ACF2-074AE4EE212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97F8B-D948-448D-ACF2-074AE4EE212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397F8B-D948-448D-ACF2-074AE4EE2129}"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E397F8B-D948-448D-ACF2-074AE4EE212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397F8B-D948-448D-ACF2-074AE4EE2129}"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397F8B-D948-448D-ACF2-074AE4EE2129}"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397F8B-D948-448D-ACF2-074AE4EE212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397F8B-D948-448D-ACF2-074AE4EE212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397F8B-D948-448D-ACF2-074AE4EE2129}"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80E2CC7-DD10-4395-882B-D8E20F08252A}" type="datetimeFigureOut">
              <a:rPr lang="ru-RU" smtClean="0"/>
              <a:pPr/>
              <a:t>15.01.2018</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2E397F8B-D948-448D-ACF2-074AE4EE2129}"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80E2CC7-DD10-4395-882B-D8E20F08252A}" type="datetimeFigureOut">
              <a:rPr lang="ru-RU" smtClean="0"/>
              <a:pPr/>
              <a:t>15.01.2018</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E397F8B-D948-448D-ACF2-074AE4EE212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4714884"/>
            <a:ext cx="7858180" cy="923916"/>
          </a:xfrm>
        </p:spPr>
        <p:txBody>
          <a:bodyPr>
            <a:normAutofit/>
          </a:bodyPr>
          <a:lstStyle/>
          <a:p>
            <a:r>
              <a:rPr lang="ru-RU" dirty="0" smtClean="0"/>
              <a:t>Презентация </a:t>
            </a:r>
            <a:r>
              <a:rPr lang="ru-RU" smtClean="0"/>
              <a:t>по </a:t>
            </a:r>
            <a:r>
              <a:rPr lang="ru-RU" smtClean="0"/>
              <a:t>черчению</a:t>
            </a:r>
            <a:endParaRPr lang="ru-RU" dirty="0"/>
          </a:p>
        </p:txBody>
      </p:sp>
      <p:sp>
        <p:nvSpPr>
          <p:cNvPr id="2" name="Заголовок 1"/>
          <p:cNvSpPr>
            <a:spLocks noGrp="1"/>
          </p:cNvSpPr>
          <p:nvPr>
            <p:ph type="ctrTitle"/>
          </p:nvPr>
        </p:nvSpPr>
        <p:spPr/>
        <p:txBody>
          <a:bodyPr>
            <a:normAutofit/>
          </a:bodyPr>
          <a:lstStyle/>
          <a:p>
            <a:r>
              <a:rPr lang="ru-RU" sz="7200" dirty="0" smtClean="0"/>
              <a:t>ПРОЕЦИРОВАНИЕ</a:t>
            </a:r>
            <a:endParaRPr lang="ru-RU"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37.gif"/>
          <p:cNvPicPr>
            <a:picLocks noChangeAspect="1"/>
          </p:cNvPicPr>
          <p:nvPr/>
        </p:nvPicPr>
        <p:blipFill>
          <a:blip r:embed="rId2"/>
          <a:stretch>
            <a:fillRect/>
          </a:stretch>
        </p:blipFill>
        <p:spPr>
          <a:xfrm>
            <a:off x="3000364" y="4286256"/>
            <a:ext cx="2628900" cy="1685925"/>
          </a:xfrm>
          <a:prstGeom prst="rect">
            <a:avLst/>
          </a:prstGeom>
        </p:spPr>
      </p:pic>
      <p:sp>
        <p:nvSpPr>
          <p:cNvPr id="3" name="Содержимое 2"/>
          <p:cNvSpPr>
            <a:spLocks noGrp="1"/>
          </p:cNvSpPr>
          <p:nvPr>
            <p:ph sz="quarter" idx="1"/>
          </p:nvPr>
        </p:nvSpPr>
        <p:spPr>
          <a:xfrm>
            <a:off x="214282" y="214290"/>
            <a:ext cx="8715436" cy="6429420"/>
          </a:xfrm>
        </p:spPr>
        <p:txBody>
          <a:bodyPr>
            <a:normAutofit/>
          </a:bodyPr>
          <a:lstStyle/>
          <a:p>
            <a:pPr>
              <a:buNone/>
            </a:pPr>
            <a:r>
              <a:rPr lang="ru-RU" sz="2400" b="1" dirty="0" smtClean="0"/>
              <a:t>                              Общие </a:t>
            </a:r>
            <a:r>
              <a:rPr lang="ru-RU" sz="2400" b="1" dirty="0"/>
              <a:t>сведения о проецировании</a:t>
            </a:r>
            <a:r>
              <a:rPr lang="ru-RU" sz="2000" dirty="0"/>
              <a:t>. </a:t>
            </a:r>
            <a:endParaRPr lang="ru-RU" sz="2000" dirty="0" smtClean="0"/>
          </a:p>
          <a:p>
            <a:r>
              <a:rPr lang="ru-RU" sz="2000" dirty="0" smtClean="0"/>
              <a:t>Изображения </a:t>
            </a:r>
            <a:r>
              <a:rPr lang="ru-RU" sz="2000" dirty="0"/>
              <a:t>предметов на чертежах в соответствии с правилами государственного стандарта выполняют по способу (методу) прямоугольного проецирования. Проецированием называют процесс построения проекции предмета. Как получаются проекции? Рассмотрите такой пример.</a:t>
            </a:r>
          </a:p>
          <a:p>
            <a:r>
              <a:rPr lang="ru-RU" sz="2000" dirty="0"/>
              <a:t>Возьмем в пространстве произвольную точку А и какую-нибудь плоскость Н (рис. 37). Проведем через точку А прямую так, чтобы она пересекала плоскость Н в некоторой точке а. Тогда точка а будет проекцией точки А. Плоскость, на которой получается проекция, называется плоскостью проекций. Прямую </a:t>
            </a:r>
            <a:r>
              <a:rPr lang="ru-RU" sz="2000" dirty="0" err="1"/>
              <a:t>Аа</a:t>
            </a:r>
            <a:r>
              <a:rPr lang="ru-RU" sz="2000" dirty="0"/>
              <a:t> называют проецирующим лучом. С его помощью точка А проецируется на плоскость Н. Указанным способом могут быть построены проекции всех точек любой пространственной фигуры.</a:t>
            </a:r>
          </a:p>
          <a:p>
            <a:pPr>
              <a:buNone/>
            </a:pPr>
            <a:endParaRPr lang="ru-RU" dirty="0"/>
          </a:p>
        </p:txBody>
      </p:sp>
      <p:sp>
        <p:nvSpPr>
          <p:cNvPr id="5" name="TextBox 4"/>
          <p:cNvSpPr txBox="1"/>
          <p:nvPr/>
        </p:nvSpPr>
        <p:spPr>
          <a:xfrm>
            <a:off x="2500298" y="6215082"/>
            <a:ext cx="4286280" cy="369332"/>
          </a:xfrm>
          <a:prstGeom prst="rect">
            <a:avLst/>
          </a:prstGeom>
          <a:noFill/>
        </p:spPr>
        <p:txBody>
          <a:bodyPr wrap="square" rtlCol="0">
            <a:spAutoFit/>
          </a:bodyPr>
          <a:lstStyle/>
          <a:p>
            <a:r>
              <a:rPr lang="ru-RU" b="1" dirty="0"/>
              <a:t>Рис. 37. Получение проекций точки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229600" cy="4525963"/>
          </a:xfrm>
        </p:spPr>
        <p:txBody>
          <a:bodyPr>
            <a:normAutofit/>
          </a:bodyPr>
          <a:lstStyle/>
          <a:p>
            <a:r>
              <a:rPr lang="ru-RU" sz="2800" dirty="0"/>
              <a:t>Следовательно, чтобы построить проекцию какой-либо фигуры на плоскости, необходимо через точки этой фигуры провести воображаемые проецирующие лучи до их пересечения с плоскостью. Проекции всех точек фигуры образуют проекцию заданной фигуры. Рассмотрим получение проекции какой-нибудь геометрической фигуры, например треугольника (рис. 38).</a:t>
            </a:r>
          </a:p>
        </p:txBody>
      </p:sp>
      <p:pic>
        <p:nvPicPr>
          <p:cNvPr id="1026" name="Picture 2" descr="Проекция фигуры"/>
          <p:cNvPicPr>
            <a:picLocks noChangeAspect="1" noChangeArrowheads="1"/>
          </p:cNvPicPr>
          <p:nvPr/>
        </p:nvPicPr>
        <p:blipFill>
          <a:blip r:embed="rId2"/>
          <a:srcRect/>
          <a:stretch>
            <a:fillRect/>
          </a:stretch>
        </p:blipFill>
        <p:spPr bwMode="auto">
          <a:xfrm>
            <a:off x="2928926" y="4000504"/>
            <a:ext cx="2295525" cy="2066925"/>
          </a:xfrm>
          <a:prstGeom prst="rect">
            <a:avLst/>
          </a:prstGeom>
          <a:noFill/>
        </p:spPr>
      </p:pic>
      <p:sp>
        <p:nvSpPr>
          <p:cNvPr id="5" name="TextBox 4"/>
          <p:cNvSpPr txBox="1"/>
          <p:nvPr/>
        </p:nvSpPr>
        <p:spPr>
          <a:xfrm>
            <a:off x="3000364" y="6072206"/>
            <a:ext cx="3571900" cy="369332"/>
          </a:xfrm>
          <a:prstGeom prst="rect">
            <a:avLst/>
          </a:prstGeom>
          <a:noFill/>
        </p:spPr>
        <p:txBody>
          <a:bodyPr wrap="square" rtlCol="0">
            <a:spAutoFit/>
          </a:bodyPr>
          <a:lstStyle/>
          <a:p>
            <a:r>
              <a:rPr lang="ru-RU" b="1" dirty="0"/>
              <a:t>Рис. 38. Проекция фигуры</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715436" cy="4572032"/>
          </a:xfrm>
        </p:spPr>
        <p:txBody>
          <a:bodyPr>
            <a:normAutofit/>
          </a:bodyPr>
          <a:lstStyle/>
          <a:p>
            <a:r>
              <a:rPr lang="ru-RU" sz="2200" dirty="0"/>
              <a:t>Будем в дальнейшем обозначать точки, взятые на предмете, прописными буквами, а их проекции — строчными. Проекцией точки А на заданную плоскость и будет точка 0 как результат пересечения проецирующего луча </a:t>
            </a:r>
            <a:r>
              <a:rPr lang="ru-RU" sz="2200" dirty="0" err="1"/>
              <a:t>Аа</a:t>
            </a:r>
            <a:r>
              <a:rPr lang="ru-RU" sz="2200" dirty="0"/>
              <a:t> с плоскостью проекций. Проекциями точек В и С будут точки </a:t>
            </a:r>
            <a:r>
              <a:rPr lang="ru-RU" sz="2200" dirty="0" err="1"/>
              <a:t>b</a:t>
            </a:r>
            <a:r>
              <a:rPr lang="ru-RU" sz="2200" dirty="0"/>
              <a:t> и с. Соединив на плоскости точки а, Ь и с отрезками прямых, получим фигуру </a:t>
            </a:r>
            <a:r>
              <a:rPr lang="ru-RU" sz="2200" dirty="0" err="1"/>
              <a:t>abc</a:t>
            </a:r>
            <a:r>
              <a:rPr lang="ru-RU" sz="2200" dirty="0"/>
              <a:t>, которая и будет проекцией заданной фигуры ABC.</a:t>
            </a:r>
          </a:p>
          <a:p>
            <a:r>
              <a:rPr lang="ru-RU" sz="2200" dirty="0"/>
              <a:t>Представление о проекции можно получить, рассматривая тени предметов. Возьмем, например, проволочную модель призмы (рис. 39). Пусть эта модель при освещении солнечными лучами отбрасывает тень на стену. Полученную таким образом тень можно принять за проекцию заданного предмета.</a:t>
            </a:r>
          </a:p>
          <a:p>
            <a:endParaRPr lang="ru-RU" dirty="0"/>
          </a:p>
        </p:txBody>
      </p:sp>
      <p:pic>
        <p:nvPicPr>
          <p:cNvPr id="7170" name="Picture 2" descr="Получение тени модели"/>
          <p:cNvPicPr>
            <a:picLocks noChangeAspect="1" noChangeArrowheads="1"/>
          </p:cNvPicPr>
          <p:nvPr/>
        </p:nvPicPr>
        <p:blipFill>
          <a:blip r:embed="rId2"/>
          <a:srcRect/>
          <a:stretch>
            <a:fillRect/>
          </a:stretch>
        </p:blipFill>
        <p:spPr bwMode="auto">
          <a:xfrm>
            <a:off x="1857356" y="4357694"/>
            <a:ext cx="3209925" cy="2305050"/>
          </a:xfrm>
          <a:prstGeom prst="rect">
            <a:avLst/>
          </a:prstGeom>
          <a:noFill/>
        </p:spPr>
      </p:pic>
      <p:sp>
        <p:nvSpPr>
          <p:cNvPr id="5" name="TextBox 4"/>
          <p:cNvSpPr txBox="1"/>
          <p:nvPr/>
        </p:nvSpPr>
        <p:spPr>
          <a:xfrm>
            <a:off x="5214942" y="4857761"/>
            <a:ext cx="3714776" cy="369332"/>
          </a:xfrm>
          <a:prstGeom prst="rect">
            <a:avLst/>
          </a:prstGeom>
          <a:noFill/>
        </p:spPr>
        <p:txBody>
          <a:bodyPr wrap="square" rtlCol="0">
            <a:spAutoFit/>
          </a:bodyPr>
          <a:lstStyle/>
          <a:p>
            <a:r>
              <a:rPr lang="ru-RU" b="1" dirty="0"/>
              <a:t>Рис. 39. Получение тени модели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Центральное и параллельное проецирование</a:t>
            </a:r>
            <a:endParaRPr lang="ru-RU" dirty="0"/>
          </a:p>
        </p:txBody>
      </p:sp>
      <p:sp>
        <p:nvSpPr>
          <p:cNvPr id="3" name="Содержимое 2"/>
          <p:cNvSpPr>
            <a:spLocks noGrp="1"/>
          </p:cNvSpPr>
          <p:nvPr>
            <p:ph sz="quarter" idx="1"/>
          </p:nvPr>
        </p:nvSpPr>
        <p:spPr>
          <a:xfrm>
            <a:off x="457200" y="1600200"/>
            <a:ext cx="4972056" cy="4900634"/>
          </a:xfrm>
        </p:spPr>
        <p:txBody>
          <a:bodyPr>
            <a:normAutofit/>
          </a:bodyPr>
          <a:lstStyle/>
          <a:p>
            <a:r>
              <a:rPr lang="ru-RU" dirty="0"/>
              <a:t>Если проецирующие лучи, с помощью которых строится проекция предмета, исходят из одной точки, проецирование называется центральным (рис. 40). Точка, из которой исходят лучи, называется центром проецирования. Полученная при этом проекция называется </a:t>
            </a:r>
            <a:r>
              <a:rPr lang="ru-RU" i="1" dirty="0"/>
              <a:t>центральной</a:t>
            </a:r>
            <a:r>
              <a:rPr lang="ru-RU" dirty="0"/>
              <a:t>.</a:t>
            </a:r>
          </a:p>
        </p:txBody>
      </p:sp>
      <p:pic>
        <p:nvPicPr>
          <p:cNvPr id="8194" name="Picture 2" descr="Центральное проецирование"/>
          <p:cNvPicPr>
            <a:picLocks noChangeAspect="1" noChangeArrowheads="1"/>
          </p:cNvPicPr>
          <p:nvPr/>
        </p:nvPicPr>
        <p:blipFill>
          <a:blip r:embed="rId2"/>
          <a:srcRect/>
          <a:stretch>
            <a:fillRect/>
          </a:stretch>
        </p:blipFill>
        <p:spPr bwMode="auto">
          <a:xfrm>
            <a:off x="5357818" y="1928802"/>
            <a:ext cx="3568499" cy="2931742"/>
          </a:xfrm>
          <a:prstGeom prst="rect">
            <a:avLst/>
          </a:prstGeom>
          <a:noFill/>
        </p:spPr>
      </p:pic>
      <p:sp>
        <p:nvSpPr>
          <p:cNvPr id="5" name="TextBox 4"/>
          <p:cNvSpPr txBox="1"/>
          <p:nvPr/>
        </p:nvSpPr>
        <p:spPr>
          <a:xfrm>
            <a:off x="6357950" y="5214950"/>
            <a:ext cx="2214546" cy="928694"/>
          </a:xfrm>
          <a:prstGeom prst="rect">
            <a:avLst/>
          </a:prstGeom>
          <a:noFill/>
        </p:spPr>
        <p:txBody>
          <a:bodyPr wrap="square" rtlCol="0">
            <a:spAutoFit/>
          </a:bodyPr>
          <a:lstStyle/>
          <a:p>
            <a:pPr algn="ctr"/>
            <a:r>
              <a:rPr lang="ru-RU" b="1" dirty="0"/>
              <a:t>Рис. 40. Центральное проецирование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Autofit/>
          </a:bodyPr>
          <a:lstStyle/>
          <a:p>
            <a:r>
              <a:rPr lang="ru-RU" sz="2800" dirty="0"/>
              <a:t>Центральную проекцию часто называют </a:t>
            </a:r>
            <a:r>
              <a:rPr lang="ru-RU" sz="2800" i="1" dirty="0"/>
              <a:t>перспективой</a:t>
            </a:r>
            <a:r>
              <a:rPr lang="ru-RU" sz="2800" dirty="0"/>
              <a:t>. Примерами центральной проекции являются фотоснимки и кинокадры, тени, отброшенные от предмета лучами электрической лампочки и др. Центральные проекции применяют в рисовании с натуры</a:t>
            </a:r>
            <a:r>
              <a:rPr lang="ru-RU" sz="2800" dirty="0" smtClean="0"/>
              <a:t>.</a:t>
            </a:r>
          </a:p>
          <a:p>
            <a:r>
              <a:rPr lang="ru-RU" sz="2800" dirty="0" smtClean="0"/>
              <a:t>Если проецирующие лучи параллельны друг другу (рис. 41), то проецирование называется </a:t>
            </a:r>
            <a:r>
              <a:rPr lang="ru-RU" sz="2800" i="1" dirty="0" smtClean="0"/>
              <a:t>параллельным</a:t>
            </a:r>
            <a:r>
              <a:rPr lang="ru-RU" sz="2800" dirty="0" smtClean="0"/>
              <a:t>. а полученная проекция — параллельной. Примером параллельной проекции можно условно считать солнечные тени предметов (рис. 39).</a:t>
            </a:r>
          </a:p>
          <a:p>
            <a:endParaRPr lang="ru-RU"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42852"/>
            <a:ext cx="8786874" cy="4786346"/>
          </a:xfrm>
        </p:spPr>
        <p:txBody>
          <a:bodyPr>
            <a:normAutofit/>
          </a:bodyPr>
          <a:lstStyle/>
          <a:p>
            <a:r>
              <a:rPr lang="ru-RU" sz="2400" dirty="0" smtClean="0"/>
              <a:t>Строить </a:t>
            </a:r>
            <a:r>
              <a:rPr lang="ru-RU" sz="2400" dirty="0"/>
              <a:t>изображение предмета в параллельной проекции проще, чем в центральной. В черчении такие проекции используются для построения чертежей и наглядных изображений.</a:t>
            </a:r>
          </a:p>
          <a:p>
            <a:r>
              <a:rPr lang="ru-RU" sz="2400" dirty="0"/>
              <a:t>При параллельном проецировании все лучи падают на плоскость проекций под одинаковым углом. Если это любой острый угол, как на рисунке 41, то проецирование называется </a:t>
            </a:r>
            <a:r>
              <a:rPr lang="ru-RU" sz="2400" i="1" dirty="0"/>
              <a:t>косоугольным</a:t>
            </a:r>
            <a:r>
              <a:rPr lang="ru-RU" sz="2400" dirty="0"/>
              <a:t>.</a:t>
            </a:r>
          </a:p>
          <a:p>
            <a:endParaRPr lang="ru-RU" dirty="0"/>
          </a:p>
        </p:txBody>
      </p:sp>
      <p:pic>
        <p:nvPicPr>
          <p:cNvPr id="19458" name="Picture 2" descr="Косоугольное проецирование"/>
          <p:cNvPicPr>
            <a:picLocks noChangeAspect="1" noChangeArrowheads="1"/>
          </p:cNvPicPr>
          <p:nvPr/>
        </p:nvPicPr>
        <p:blipFill>
          <a:blip r:embed="rId2"/>
          <a:srcRect/>
          <a:stretch>
            <a:fillRect/>
          </a:stretch>
        </p:blipFill>
        <p:spPr bwMode="auto">
          <a:xfrm>
            <a:off x="2285984" y="3214686"/>
            <a:ext cx="4214842" cy="2776245"/>
          </a:xfrm>
          <a:prstGeom prst="rect">
            <a:avLst/>
          </a:prstGeom>
          <a:noFill/>
        </p:spPr>
      </p:pic>
      <p:sp>
        <p:nvSpPr>
          <p:cNvPr id="5" name="TextBox 4"/>
          <p:cNvSpPr txBox="1"/>
          <p:nvPr/>
        </p:nvSpPr>
        <p:spPr>
          <a:xfrm>
            <a:off x="1928794" y="6143644"/>
            <a:ext cx="5500726" cy="369332"/>
          </a:xfrm>
          <a:prstGeom prst="rect">
            <a:avLst/>
          </a:prstGeom>
          <a:noFill/>
        </p:spPr>
        <p:txBody>
          <a:bodyPr wrap="square" rtlCol="0">
            <a:spAutoFit/>
          </a:bodyPr>
          <a:lstStyle/>
          <a:p>
            <a:r>
              <a:rPr lang="ru-RU" b="1" dirty="0"/>
              <a:t>Рис. 41. Косоугольное проецирование</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85728"/>
            <a:ext cx="8229600" cy="4525963"/>
          </a:xfrm>
        </p:spPr>
        <p:txBody>
          <a:bodyPr/>
          <a:lstStyle/>
          <a:p>
            <a:r>
              <a:rPr lang="ru-RU" dirty="0"/>
              <a:t>В том случае, когда проецирующие лучи перпендикулярны плоскости проекций (рис. 42), т. е. составляют с ней угол 90°, проецирование называют </a:t>
            </a:r>
            <a:r>
              <a:rPr lang="ru-RU" i="1" dirty="0"/>
              <a:t>прямоугольным</a:t>
            </a:r>
            <a:r>
              <a:rPr lang="ru-RU" dirty="0"/>
              <a:t>. Полученная при этом проекция называется прямоугольной.</a:t>
            </a:r>
          </a:p>
        </p:txBody>
      </p:sp>
      <p:pic>
        <p:nvPicPr>
          <p:cNvPr id="20482" name="Picture 2" descr="Прямоугольное проецирование"/>
          <p:cNvPicPr>
            <a:picLocks noChangeAspect="1" noChangeArrowheads="1"/>
          </p:cNvPicPr>
          <p:nvPr/>
        </p:nvPicPr>
        <p:blipFill>
          <a:blip r:embed="rId2"/>
          <a:srcRect/>
          <a:stretch>
            <a:fillRect/>
          </a:stretch>
        </p:blipFill>
        <p:spPr bwMode="auto">
          <a:xfrm>
            <a:off x="2285984" y="3286124"/>
            <a:ext cx="3921568" cy="2500330"/>
          </a:xfrm>
          <a:prstGeom prst="rect">
            <a:avLst/>
          </a:prstGeom>
          <a:noFill/>
        </p:spPr>
      </p:pic>
      <p:sp>
        <p:nvSpPr>
          <p:cNvPr id="5" name="TextBox 4"/>
          <p:cNvSpPr txBox="1"/>
          <p:nvPr/>
        </p:nvSpPr>
        <p:spPr>
          <a:xfrm>
            <a:off x="2214546" y="5857892"/>
            <a:ext cx="4429156" cy="369332"/>
          </a:xfrm>
          <a:prstGeom prst="rect">
            <a:avLst/>
          </a:prstGeom>
          <a:noFill/>
        </p:spPr>
        <p:txBody>
          <a:bodyPr wrap="square" rtlCol="0">
            <a:spAutoFit/>
          </a:bodyPr>
          <a:lstStyle/>
          <a:p>
            <a:r>
              <a:rPr lang="ru-RU" b="1" dirty="0"/>
              <a:t>Рис. 42. Прямоугольное проецирование</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Проверь себя</a:t>
            </a:r>
            <a:endParaRPr lang="ru-RU" b="1" dirty="0"/>
          </a:p>
        </p:txBody>
      </p:sp>
      <p:sp>
        <p:nvSpPr>
          <p:cNvPr id="3" name="Содержимое 2"/>
          <p:cNvSpPr>
            <a:spLocks noGrp="1"/>
          </p:cNvSpPr>
          <p:nvPr>
            <p:ph sz="quarter" idx="1"/>
          </p:nvPr>
        </p:nvSpPr>
        <p:spPr/>
        <p:txBody>
          <a:bodyPr>
            <a:normAutofit/>
          </a:bodyPr>
          <a:lstStyle/>
          <a:p>
            <a:r>
              <a:rPr lang="ru-RU" dirty="0"/>
              <a:t>Что называется проецированием? Приведите примеры проекций.</a:t>
            </a:r>
          </a:p>
          <a:p>
            <a:r>
              <a:rPr lang="ru-RU" dirty="0"/>
              <a:t>Как построить на плоскости проекцию точки? проекцию фигуры?</a:t>
            </a:r>
          </a:p>
          <a:p>
            <a:r>
              <a:rPr lang="ru-RU" dirty="0"/>
              <a:t>Какое проецирование называется центральным, параллельным, прямоугольным, косоугольным?</a:t>
            </a:r>
          </a:p>
          <a:p>
            <a:r>
              <a:rPr lang="ru-RU" dirty="0"/>
              <a:t>Какой способ проецирования используется при построении чертежа и почему?</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TotalTime>
  <Words>495</Words>
  <Application>Microsoft Office PowerPoint</Application>
  <PresentationFormat>Экран (4:3)</PresentationFormat>
  <Paragraphs>26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Справедливость</vt:lpstr>
      <vt:lpstr>ПРОЕЦИРОВАНИЕ</vt:lpstr>
      <vt:lpstr>Слайд 2</vt:lpstr>
      <vt:lpstr>Слайд 3</vt:lpstr>
      <vt:lpstr>Слайд 4</vt:lpstr>
      <vt:lpstr>Центральное и параллельное проецирование</vt:lpstr>
      <vt:lpstr>Слайд 6</vt:lpstr>
      <vt:lpstr>Слайд 7</vt:lpstr>
      <vt:lpstr>Слайд 8</vt:lpstr>
      <vt:lpstr>Проверь себя</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ПРЕЦИРОВАНИЕ</dc:title>
  <dc:creator>XTreme.ws</dc:creator>
  <cp:lastModifiedBy>XTreme.ws</cp:lastModifiedBy>
  <cp:revision>5</cp:revision>
  <dcterms:created xsi:type="dcterms:W3CDTF">2018-01-15T05:13:48Z</dcterms:created>
  <dcterms:modified xsi:type="dcterms:W3CDTF">2018-01-15T06:14:33Z</dcterms:modified>
</cp:coreProperties>
</file>