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Картина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 слов какой части речи невозможно описать картину?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3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Ключ ( тест 1)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№ 1 -    1 и 2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2  -  3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3  -  2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4  -  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1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Перфокарта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4 -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5 -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6 -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7 -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8 -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9 -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10 -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0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Итоговый тест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№1 - 3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 2 - 2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 3 - 3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 4 - 1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 5 наиболее сильные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39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Картина</vt:lpstr>
      <vt:lpstr>Ключ ( тест 1)</vt:lpstr>
      <vt:lpstr>Перфокарта</vt:lpstr>
      <vt:lpstr>Итоговый тест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Картина</dc:title>
  <dc:creator>7</dc:creator>
  <cp:lastModifiedBy>7</cp:lastModifiedBy>
  <cp:revision>3</cp:revision>
  <dcterms:created xsi:type="dcterms:W3CDTF">2018-03-07T09:20:43Z</dcterms:created>
  <dcterms:modified xsi:type="dcterms:W3CDTF">2018-03-07T09:37:11Z</dcterms:modified>
</cp:coreProperties>
</file>