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319" r:id="rId2"/>
    <p:sldId id="320" r:id="rId3"/>
    <p:sldId id="321" r:id="rId4"/>
    <p:sldId id="300" r:id="rId5"/>
    <p:sldId id="280" r:id="rId6"/>
    <p:sldId id="282" r:id="rId7"/>
    <p:sldId id="305" r:id="rId8"/>
    <p:sldId id="287" r:id="rId9"/>
    <p:sldId id="295" r:id="rId10"/>
    <p:sldId id="303" r:id="rId11"/>
    <p:sldId id="301" r:id="rId12"/>
    <p:sldId id="322" r:id="rId13"/>
    <p:sldId id="323" r:id="rId14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rgbClr val="660066"/>
      </a:buClr>
      <a:buSzPct val="150000"/>
      <a:buFont typeface="Wingdings" pitchFamily="2" charset="2"/>
      <a:defRPr b="1" kern="1200">
        <a:solidFill>
          <a:schemeClr val="accent1"/>
        </a:solidFill>
        <a:latin typeface="Bauhaus 93" pitchFamily="82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rgbClr val="660066"/>
      </a:buClr>
      <a:buSzPct val="150000"/>
      <a:buFont typeface="Wingdings" pitchFamily="2" charset="2"/>
      <a:defRPr b="1" kern="1200">
        <a:solidFill>
          <a:schemeClr val="accent1"/>
        </a:solidFill>
        <a:latin typeface="Bauhaus 93" pitchFamily="82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rgbClr val="660066"/>
      </a:buClr>
      <a:buSzPct val="150000"/>
      <a:buFont typeface="Wingdings" pitchFamily="2" charset="2"/>
      <a:defRPr b="1" kern="1200">
        <a:solidFill>
          <a:schemeClr val="accent1"/>
        </a:solidFill>
        <a:latin typeface="Bauhaus 93" pitchFamily="82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rgbClr val="660066"/>
      </a:buClr>
      <a:buSzPct val="150000"/>
      <a:buFont typeface="Wingdings" pitchFamily="2" charset="2"/>
      <a:defRPr b="1" kern="1200">
        <a:solidFill>
          <a:schemeClr val="accent1"/>
        </a:solidFill>
        <a:latin typeface="Bauhaus 93" pitchFamily="82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rgbClr val="660066"/>
      </a:buClr>
      <a:buSzPct val="150000"/>
      <a:buFont typeface="Wingdings" pitchFamily="2" charset="2"/>
      <a:defRPr b="1" kern="1200">
        <a:solidFill>
          <a:schemeClr val="accent1"/>
        </a:solidFill>
        <a:latin typeface="Bauhaus 93" pitchFamily="82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accent1"/>
        </a:solidFill>
        <a:latin typeface="Bauhaus 93" pitchFamily="82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accent1"/>
        </a:solidFill>
        <a:latin typeface="Bauhaus 93" pitchFamily="82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accent1"/>
        </a:solidFill>
        <a:latin typeface="Bauhaus 93" pitchFamily="82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accent1"/>
        </a:solidFill>
        <a:latin typeface="Bauhaus 93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66"/>
    <a:srgbClr val="99FF66"/>
    <a:srgbClr val="00FF00"/>
    <a:srgbClr val="FFFF00"/>
    <a:srgbClr val="66FF33"/>
    <a:srgbClr val="CCFF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3" autoAdjust="0"/>
    <p:restoredTop sz="94718" autoAdjust="0"/>
  </p:normalViewPr>
  <p:slideViewPr>
    <p:cSldViewPr>
      <p:cViewPr>
        <p:scale>
          <a:sx n="66" d="100"/>
          <a:sy n="66" d="100"/>
        </p:scale>
        <p:origin x="-143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475AC57D-6E76-4C0F-9D81-5D0ACBC33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7BCAC-79A2-45F5-A14A-86748B215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D0F76-5C15-4AF5-85C4-70CFDE58E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E530F-895D-488B-AF90-CFDBC2D7E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A9CD-8FF2-4A83-B997-5F1F67546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D208A-683A-48CB-9377-F5F1C3BC4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AC726-D1F9-4F15-9D02-430B0839A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CF7DD-09CB-450A-9350-F19245CEC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27FD7-3C06-431D-8800-A1C6F46EB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2C0C9-6216-4513-B985-685B4BEED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C8420-D9EB-4C3A-A8EC-0D0514BDF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87EB9-05D2-4512-BFDB-FC39BB621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33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150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3F149C9-E63F-429D-A566-A222253F5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5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15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Click="0" advTm="7000"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A4%D0%B0%D0%B9%D0%BB:Ruslan_and_Ludmila_front_page_1820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ru.wikipedia.org/wiki/%D0%A4%D0%B0%D0%B9%D0%BB:Nikolay_Ge_040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1071546"/>
            <a:ext cx="8007350" cy="5024454"/>
          </a:xfrm>
        </p:spPr>
        <p:txBody>
          <a:bodyPr/>
          <a:lstStyle/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Дела давно минувших дней,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Преданья старины глубокой».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 (А. С.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Пушкин «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Руслан и Людмила»)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986333_normal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908050"/>
            <a:ext cx="8642350" cy="5357813"/>
          </a:xfrm>
          <a:noFill/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476250"/>
            <a:ext cx="3927475" cy="5762625"/>
          </a:xfrm>
        </p:spPr>
      </p:pic>
      <p:pic>
        <p:nvPicPr>
          <p:cNvPr id="23555" name="Picture 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404813"/>
            <a:ext cx="3927475" cy="3459162"/>
          </a:xfrm>
        </p:spPr>
      </p:pic>
      <p:pic>
        <p:nvPicPr>
          <p:cNvPr id="23556" name="Picture 9" descr="picture[2]"/>
          <p:cNvPicPr>
            <a:picLocks noChangeAspect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3933825"/>
            <a:ext cx="4319588" cy="2732088"/>
          </a:xfrm>
          <a:noFill/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14291"/>
            <a:ext cx="80010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музыка и живопись разными средствами создают в нашем сознании художественные образы: произведения литературы- с помощью слова; музыка открывает мир настроений и чувств в мелодии, гармонии и ритме музыкальных звуков; живопись создает разноцветьем красок зримые образы.</a:t>
            </a:r>
          </a:p>
        </p:txBody>
      </p:sp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725146"/>
            <a:ext cx="9144000" cy="2336024"/>
          </a:xfrm>
          <a:prstGeom prst="rect">
            <a:avLst/>
          </a:prstGeom>
          <a:noFill/>
          <a:ln w="57150" cap="flat" cmpd="thickThin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150000"/>
              <a:buFont typeface="Wingdings" pitchFamily="2" charset="2"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Прекрасен союз литературы, музыки и живописи!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Мои рисунки\b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428604"/>
            <a:ext cx="278608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Администратор\Мои документы\Мои рисунки\b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143240" y="2714620"/>
            <a:ext cx="271464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500042"/>
            <a:ext cx="2857520" cy="392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85175" cy="1431925"/>
          </a:xfrm>
        </p:spPr>
        <p:txBody>
          <a:bodyPr/>
          <a:lstStyle/>
          <a:p>
            <a:pPr algn="ctr"/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Иллюстрации к поэме А.С. Пушкина «Руслан и Людмила»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peria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28803"/>
            <a:ext cx="2462200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928802"/>
            <a:ext cx="1905000" cy="2695574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</p:spPr>
      </p:pic>
      <p:pic>
        <p:nvPicPr>
          <p:cNvPr id="5" name="Picture 3" descr="300px-Nikolay_Ge_04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714488"/>
            <a:ext cx="348679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220px-Ruslan_and_Ludmila_front_page_182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857628"/>
            <a:ext cx="17859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media\Мои документы\Мои рисунки\2009-10 (окт)\сканирование00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3857628"/>
            <a:ext cx="2176462" cy="256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924300" y="188913"/>
            <a:ext cx="4860925" cy="2735262"/>
          </a:xfrm>
          <a:noFill/>
        </p:spPr>
        <p:txBody>
          <a:bodyPr/>
          <a:lstStyle/>
          <a:p>
            <a:pPr algn="ctr"/>
            <a:r>
              <a:rPr lang="ru-RU" sz="360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М.И.Глинка </a:t>
            </a:r>
            <a:br>
              <a:rPr lang="ru-RU" sz="360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Опера </a:t>
            </a:r>
            <a:br>
              <a:rPr lang="ru-RU" sz="360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60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«Руслан и Людмила»</a:t>
            </a:r>
            <a:br>
              <a:rPr lang="ru-RU" sz="360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600" smtClean="0"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23850" y="5572140"/>
            <a:ext cx="3748084" cy="1098535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ru-RU" sz="2800" b="1" dirty="0" smtClean="0">
              <a:effectLst/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3344863" cy="4464050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492375"/>
            <a:ext cx="3094037" cy="4149725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Arial" charset="0"/>
              </a:rPr>
              <a:t>Михаил Иванович Глинка</a:t>
            </a:r>
          </a:p>
        </p:txBody>
      </p:sp>
      <p:sp>
        <p:nvSpPr>
          <p:cNvPr id="4099" name="Rectangle 6"/>
          <p:cNvSpPr>
            <a:spLocks noGrp="1" noRot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smtClean="0">
                <a:effectLst/>
              </a:rPr>
              <a:t>   </a:t>
            </a:r>
            <a:r>
              <a:rPr lang="ru-RU" sz="3600" b="1" smtClean="0">
                <a:effectLst/>
                <a:latin typeface="Monotype Corsiva" pitchFamily="66" charset="0"/>
              </a:rPr>
              <a:t>Музыку сочиняет народ.                 Мы, композиторы, только аранжируем её…</a:t>
            </a:r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2" cstate="print"/>
          <a:srcRect l="5359" r="4706" b="9804"/>
          <a:stretch>
            <a:fillRect/>
          </a:stretch>
        </p:blipFill>
        <p:spPr bwMode="auto">
          <a:xfrm>
            <a:off x="755650" y="1844675"/>
            <a:ext cx="4329113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48038" y="244475"/>
            <a:ext cx="5494337" cy="21764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smtClean="0">
                <a:effectLst/>
                <a:latin typeface="Arial" charset="0"/>
              </a:rPr>
              <a:t>История возникновения оперы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4149725"/>
            <a:ext cx="9144000" cy="2708275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 smtClean="0">
                <a:effectLst/>
              </a:rPr>
              <a:t>   </a:t>
            </a:r>
            <a:r>
              <a:rPr lang="ru-RU" sz="2800" b="1" smtClean="0">
                <a:effectLst/>
              </a:rPr>
              <a:t>Ещё при жизни А.С. Пушкина М.И. Глинка задумал оперу по его юношеской поэме «Руслан и Людмила» (1820). Великий поэт заинтересовался этим замыслом и даже принял участие в обсуждении плана будущей оперы. Однако трагическая гибель поэта  не допустила  исполнить это намерение</a:t>
            </a:r>
            <a:r>
              <a:rPr lang="ru-RU" sz="2800" smtClean="0">
                <a:effectLst/>
              </a:rPr>
              <a:t>.</a:t>
            </a:r>
          </a:p>
        </p:txBody>
      </p:sp>
      <p:pic>
        <p:nvPicPr>
          <p:cNvPr id="6148" name="Picture 6" descr="Pushk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284480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761038" cy="3816350"/>
          </a:xfrm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3988" y="3406775"/>
            <a:ext cx="5180012" cy="3451225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Фоторепортаж 66.ru: «Руслан и Людмила» снова в Екатеринбурге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3716338"/>
            <a:ext cx="4391025" cy="2921000"/>
          </a:xfrm>
        </p:spPr>
      </p:pic>
      <p:sp>
        <p:nvSpPr>
          <p:cNvPr id="16387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8075" y="549275"/>
            <a:ext cx="3927475" cy="6308725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>
                <a:effectLst/>
              </a:rPr>
              <a:t>   </a:t>
            </a:r>
            <a:r>
              <a:rPr lang="ru-RU" b="1" smtClean="0">
                <a:effectLst/>
              </a:rPr>
              <a:t>«Руслан и Людмила» - сказочно-эпическая опера, воспевающая героические странствия, верную любовь, победу добра над злом.</a:t>
            </a:r>
            <a:r>
              <a:rPr lang="ru-RU" smtClean="0">
                <a:effectLst/>
              </a:rPr>
              <a:t> </a:t>
            </a:r>
            <a:r>
              <a:rPr lang="ru-RU" b="1" smtClean="0">
                <a:effectLst/>
              </a:rPr>
              <a:t>Она проникнута народной героикой, величием былинного эпоса, патриотизмом.</a:t>
            </a:r>
          </a:p>
        </p:txBody>
      </p:sp>
      <p:pic>
        <p:nvPicPr>
          <p:cNvPr id="16388" name="Picture 7" descr="RuslanAndLudmi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04813"/>
            <a:ext cx="424815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44475"/>
            <a:ext cx="8374062" cy="18161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sz="3600" smtClean="0">
                <a:effectLst/>
                <a:latin typeface="Arial" charset="0"/>
              </a:rPr>
              <a:t>Вся опера представляет собой контрастное чередование отдельных красочных картин. </a:t>
            </a:r>
            <a:br>
              <a:rPr lang="ru-RU" sz="3600" smtClean="0">
                <a:effectLst/>
                <a:latin typeface="Arial" charset="0"/>
              </a:rPr>
            </a:br>
            <a:endParaRPr lang="ru-RU" sz="3600" smtClean="0">
              <a:effectLst/>
              <a:latin typeface="Arial" charset="0"/>
            </a:endParaRPr>
          </a:p>
        </p:txBody>
      </p:sp>
      <p:pic>
        <p:nvPicPr>
          <p:cNvPr id="18435" name="Picture 4" descr="986335_normal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912938"/>
            <a:ext cx="7129462" cy="4737100"/>
          </a:xfrm>
          <a:noFill/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ckThin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660066"/>
          </a:buClr>
          <a:buSzPct val="150000"/>
          <a:buFont typeface="Wingdings" pitchFamily="2" charset="2"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uhaus 93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ckThin" algn="ctr">
          <a:solidFill>
            <a:srgbClr val="FF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660066"/>
          </a:buClr>
          <a:buSzPct val="150000"/>
          <a:buFont typeface="Wingdings" pitchFamily="2" charset="2"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uhaus 93" pitchFamily="82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</TotalTime>
  <Words>184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Bauhaus 93</vt:lpstr>
      <vt:lpstr>Wingdings</vt:lpstr>
      <vt:lpstr>Arial Black</vt:lpstr>
      <vt:lpstr>Arial</vt:lpstr>
      <vt:lpstr>Arial Unicode MS</vt:lpstr>
      <vt:lpstr>Monotype Corsiva</vt:lpstr>
      <vt:lpstr>Трава</vt:lpstr>
      <vt:lpstr>Слайд 1</vt:lpstr>
      <vt:lpstr>Слайд 2</vt:lpstr>
      <vt:lpstr>Иллюстрации к поэме А.С. Пушкина «Руслан и Людмила»</vt:lpstr>
      <vt:lpstr>М.И.Глинка  Опера  «Руслан и Людмила» </vt:lpstr>
      <vt:lpstr> Михаил Иванович Глинка</vt:lpstr>
      <vt:lpstr>История возникновения оперы</vt:lpstr>
      <vt:lpstr>Слайд 7</vt:lpstr>
      <vt:lpstr>Слайд 8</vt:lpstr>
      <vt:lpstr>Вся опера представляет собой контрастное чередование отдельных красочных картин.  </vt:lpstr>
      <vt:lpstr>Слайд 10</vt:lpstr>
      <vt:lpstr>Слайд 11</vt:lpstr>
      <vt:lpstr>Слайд 12</vt:lpstr>
      <vt:lpstr>Слайд 13</vt:lpstr>
    </vt:vector>
  </TitlesOfParts>
  <Company>Homework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Глинка. Руслан и Людмила.</dc:title>
  <dc:creator>Lena</dc:creator>
  <cp:lastModifiedBy>Vika</cp:lastModifiedBy>
  <cp:revision>81</cp:revision>
  <dcterms:created xsi:type="dcterms:W3CDTF">2006-05-18T08:39:19Z</dcterms:created>
  <dcterms:modified xsi:type="dcterms:W3CDTF">2015-11-05T00:17:56Z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000800cc0e000000000001023720</vt:lpwstr>
  </property>
</Properties>
</file>