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9EE1-99C6-4DE9-B64F-88B598A1513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7E6A-6347-40FD-8391-8DD580751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9EE1-99C6-4DE9-B64F-88B598A1513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7E6A-6347-40FD-8391-8DD580751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9EE1-99C6-4DE9-B64F-88B598A1513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7E6A-6347-40FD-8391-8DD580751A7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9EE1-99C6-4DE9-B64F-88B598A1513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7E6A-6347-40FD-8391-8DD580751A7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9EE1-99C6-4DE9-B64F-88B598A1513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7E6A-6347-40FD-8391-8DD580751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9EE1-99C6-4DE9-B64F-88B598A1513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7E6A-6347-40FD-8391-8DD580751A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9EE1-99C6-4DE9-B64F-88B598A1513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7E6A-6347-40FD-8391-8DD580751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9EE1-99C6-4DE9-B64F-88B598A1513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7E6A-6347-40FD-8391-8DD580751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9EE1-99C6-4DE9-B64F-88B598A1513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7E6A-6347-40FD-8391-8DD580751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9EE1-99C6-4DE9-B64F-88B598A1513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7E6A-6347-40FD-8391-8DD580751A7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9EE1-99C6-4DE9-B64F-88B598A1513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7E6A-6347-40FD-8391-8DD580751A7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859EE1-99C6-4DE9-B64F-88B598A1513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257E6A-6347-40FD-8391-8DD580751A7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54461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1"/>
            <a:ext cx="777686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88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Использую данные слова запишите предложения или словосочетания.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Крыжовник,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пчёлы,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шорох,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шёпот,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шорты,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шёлковый.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68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5"/>
            <a:ext cx="7408333" cy="223224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п.86 Упр. 459.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Домашняя работа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3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804389" cy="4569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9799" y="2967335"/>
            <a:ext cx="56044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Буквы ё-о после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шипящих в корне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95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Пчёлка, шёлковый, шорты, щёчка, шоу, молодожёны, анчоус, чёлка, шёпот, шорох, крыжовник, жокей.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43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54968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Шоу-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яркое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эстрадное представление, развлекательная программа.</a:t>
            </a:r>
            <a:r>
              <a:rPr lang="ru-RU" sz="2400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Roboto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Roboto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Анчоу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с-мелкая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морская рыба, родственная сельди, консервируемая в уксусе с пряностями,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хамса.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Жокей-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наездник на скачках; специалист по подготовке и испытаниям верховых лошадей.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8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/>
          <a:lstStyle/>
          <a:p>
            <a:pPr lvl="0">
              <a:buClr>
                <a:srgbClr val="31B6FD"/>
              </a:buClr>
            </a:pPr>
            <a:r>
              <a:rPr lang="ru-RU" sz="5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Пчёлка, шёлковый, шорты, щёчка, шоу, молодожёны, анчоус, чёлка, шёпот, шорох, крыжовник, жокей.</a:t>
            </a:r>
            <a:endParaRPr lang="ru-RU" sz="5400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23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15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682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374441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548680"/>
            <a:ext cx="407918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77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ответа рассуждения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Определить часть речи.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Если орфограмма в корне, то подобрать однокоренное слово с Е.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Если можно подобрать такое слово-пишем Ё.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Нельзя подобрать такое слово-пишем О.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Ч..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рный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ш..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ж..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лтый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ш..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колад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4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048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42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0648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973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</TotalTime>
  <Words>139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Презентация PowerPoint</vt:lpstr>
      <vt:lpstr>Презентация PowerPoint</vt:lpstr>
      <vt:lpstr>Словарная работа Шоу-яркое эстрадное представление, развлекательная программа.  Анчоус-мелкая морская рыба, родственная сельди, консервируемая в уксусе с пряностями, хамса. Жокей-профессиональный наездник на скачках; специалист по подготовке и испытаниям верховых лошадей.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6</cp:revision>
  <dcterms:created xsi:type="dcterms:W3CDTF">2018-03-06T01:30:06Z</dcterms:created>
  <dcterms:modified xsi:type="dcterms:W3CDTF">2018-03-06T02:36:11Z</dcterms:modified>
</cp:coreProperties>
</file>