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6.xml" ContentType="application/vnd.openxmlformats-officedocument.theme+xml"/>
  <Override PartName="/ppt/tags/tag21.xml" ContentType="application/vnd.openxmlformats-officedocument.presentationml.tags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19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Default Extension="gif" ContentType="image/gif"/>
  <Override PartName="/ppt/slideMasters/slideMaster7.xml" ContentType="application/vnd.openxmlformats-officedocument.presentationml.slideMaster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slideMasters/slideMaster6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38" r:id="rId2"/>
    <p:sldMasterId id="2147483788" r:id="rId3"/>
    <p:sldMasterId id="2147483800" r:id="rId4"/>
    <p:sldMasterId id="2147483812" r:id="rId5"/>
    <p:sldMasterId id="2147483824" r:id="rId6"/>
    <p:sldMasterId id="2147483908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2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2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4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4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D6CCB34-2D4B-4C9D-AE25-3221A56C0E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A9028-C6B5-45CA-8EDA-E20DC8A1BE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9A151-2BAA-4417-973F-B258338971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40758-BF92-4611-AD6D-5B0A258FA9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378B7-2564-420C-BEEF-9990720820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BD537-94D2-4021-AA23-46C1813E1F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C0282-96F8-479B-BAD5-D27C243ACA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C39CB-CE0B-4AF0-9E92-5AFBF059E8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6D9A1-0DD8-47F5-9CF6-DC5F073223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2BE08-8475-415E-9684-D75B5EDFF6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24E3D-3E21-401A-BBB0-F1BA445A7E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DDBDEA9-F453-4C27-BF1F-13AFE67690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1AEDB-6BF5-4D10-BB91-ACBBADECCA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113C1-E204-42ED-99A5-FA793402FE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34E63-9CEC-47A0-9739-4ABF8BBB7C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5EA08-D225-41D8-88EC-5C5C208BFD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39401-634A-4DE5-A5F5-7DAC03535C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9B959-AECD-48CD-B445-AEE2828A58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C524E-4F6A-4613-9479-A99049590A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E82A6-6E6F-4E6B-959D-36E4776FCD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8242D-B76C-4337-8A86-AA9C190728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0A388-0074-4513-B46C-FF7F80E84B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7FDB99B-54B3-46A8-B2AC-3EBE0D70C7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F8664-D340-4617-84E1-B8861BDC53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52E9B-B884-498C-A0EA-C940ADCEC1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D0D01-3B23-43CB-AA7F-BDFD0CD19C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61B70-E65D-4048-A770-4B610BBC80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3B2E2-29E3-47BF-9A6D-B6DD87D47C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D3147-E18C-47BD-91DA-95A23E2A4D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0E39A-2E07-4C6A-8592-8CBFE20798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A0A28-1A04-44A2-BE5E-C962ACB823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27BB2-7945-4F04-A490-2487B0C660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4988C-9621-41AD-A3A1-A962550C12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1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ags" Target="../tags/tag1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ags" Target="../tags/tag1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ags" Target="../tags/tag21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ags" Target="../tags/tag2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582946-3B82-420B-A2CB-110EE8B8AC2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A033FE8-EEB9-4F22-9A77-F5DFD953A13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C4571C-2B72-474A-B5D3-438F0201402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00"/>
                </a:solidFill>
              </a:defRPr>
            </a:lvl1pPr>
          </a:lstStyle>
          <a:p>
            <a:fld id="{7CC2B501-0BEC-4886-A4C5-AC1F63895EF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00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FF00"/>
                </a:solidFill>
              </a:defRPr>
            </a:lvl1pPr>
          </a:lstStyle>
          <a:p>
            <a:fld id="{6681F2E6-0005-44CB-983C-65644B88B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3.xml"/><Relationship Id="rId1" Type="http://schemas.openxmlformats.org/officeDocument/2006/relationships/audio" Target="file:///C:\Users\&#1050;&#1048;&#1056;&#1048;&#1051;&#1051;\Music\JingleBellHell.wa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484784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lgerian" pitchFamily="82" charset="0"/>
              </a:rPr>
              <a:t>Christmas  and  New Year in </a:t>
            </a:r>
          </a:p>
          <a:p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lgerian" pitchFamily="82" charset="0"/>
              </a:rPr>
              <a:t> English-speaking countries</a:t>
            </a: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JingleBellHell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48064" y="4437112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Presented  by 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Peil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Uliya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Vladimirovna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English  teacher ,</a:t>
            </a:r>
          </a:p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Togliatti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Samara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region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481884-father-christm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04256" cy="28578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31840" y="836712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lgerian" pitchFamily="82" charset="0"/>
              </a:rPr>
              <a:t>Marry  Christmas</a:t>
            </a:r>
          </a:p>
          <a:p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lgerian" pitchFamily="82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lgerian" pitchFamily="82" charset="0"/>
              </a:rPr>
              <a:t>                in</a:t>
            </a:r>
          </a:p>
          <a:p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lgerian" pitchFamily="82" charset="0"/>
              </a:rPr>
              <a:t>     Grait   Britain</a:t>
            </a: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5" name="Рисунок 14" descr="20625843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88640"/>
            <a:ext cx="2195736" cy="2492896"/>
          </a:xfrm>
          <a:prstGeom prst="rect">
            <a:avLst/>
          </a:prstGeom>
        </p:spPr>
      </p:pic>
      <p:pic>
        <p:nvPicPr>
          <p:cNvPr id="17" name="Рисунок 16" descr="img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645024"/>
            <a:ext cx="5184576" cy="2952328"/>
          </a:xfrm>
          <a:prstGeom prst="rect">
            <a:avLst/>
          </a:prstGeom>
        </p:spPr>
      </p:pic>
      <p:pic>
        <p:nvPicPr>
          <p:cNvPr id="18" name="Рисунок 17" descr="b21792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3861048"/>
            <a:ext cx="2520280" cy="208823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9512" y="292494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Father Christmas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0192" y="6021288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Christmas pudding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16216" y="2636912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Christmas omela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528" y="652534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Christmas Tree , fireplace and stoking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48680"/>
            <a:ext cx="3312368" cy="2448272"/>
          </a:xfrm>
          <a:prstGeom prst="rect">
            <a:avLst/>
          </a:prstGeom>
        </p:spPr>
      </p:pic>
      <p:pic>
        <p:nvPicPr>
          <p:cNvPr id="5" name="Рисунок 4" descr="UWIWEIoKJ0u2HaQbA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5488" y="2852936"/>
            <a:ext cx="4608512" cy="3240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6093296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EDINBURGH CASTLE FIREWORKS</a:t>
            </a:r>
            <a:endParaRPr lang="ru-RU" sz="1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980728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lgerian" pitchFamily="82" charset="0"/>
              </a:rPr>
              <a:t>New  Year  and Christmas </a:t>
            </a:r>
          </a:p>
          <a:p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lgerian" pitchFamily="82" charset="0"/>
              </a:rPr>
              <a:t>                        IN</a:t>
            </a:r>
          </a:p>
          <a:p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lgerian" pitchFamily="82" charset="0"/>
              </a:rPr>
              <a:t>               SCOTLAND</a:t>
            </a: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Рисунок 9" descr="san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212976"/>
            <a:ext cx="1543050" cy="27146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3608" y="60212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Hogmanay</a:t>
            </a:r>
            <a:endParaRPr lang="ru-RU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71800" y="1412776"/>
            <a:ext cx="39604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itchFamily="82" charset="0"/>
              </a:rPr>
              <a:t>Christmas  and New Year</a:t>
            </a:r>
          </a:p>
          <a:p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itchFamily="82" charset="0"/>
              </a:rPr>
              <a:t>                       in</a:t>
            </a:r>
          </a:p>
          <a:p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itchFamily="82" charset="0"/>
              </a:rPr>
              <a:t>                Ireland </a:t>
            </a:r>
          </a:p>
          <a:p>
            <a:r>
              <a:rPr lang="en-US" dirty="0" smtClean="0"/>
              <a:t>                    </a:t>
            </a:r>
            <a:endParaRPr lang="ru-RU" dirty="0"/>
          </a:p>
        </p:txBody>
      </p:sp>
      <p:pic>
        <p:nvPicPr>
          <p:cNvPr id="7" name="Рисунок 6" descr="123_67.gi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77072"/>
            <a:ext cx="2880320" cy="20162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92080" y="645333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New Year in Dublin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623731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Ireland bun and coffee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" name="Рисунок 13" descr="christma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555776" cy="35010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3528" y="3645024"/>
            <a:ext cx="209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Father Christmas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7" name="Рисунок 16" descr="229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3192" y="0"/>
            <a:ext cx="2521296" cy="3429000"/>
          </a:xfrm>
          <a:prstGeom prst="rect">
            <a:avLst/>
          </a:prstGeom>
        </p:spPr>
      </p:pic>
      <p:pic>
        <p:nvPicPr>
          <p:cNvPr id="18" name="Рисунок 17" descr="839ab46820b524afda05122893c2fe8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9" y="3212976"/>
            <a:ext cx="5040560" cy="3242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1196752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itchFamily="82" charset="0"/>
              </a:rPr>
              <a:t>Christmas  and New Year</a:t>
            </a:r>
          </a:p>
          <a:p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itchFamily="82" charset="0"/>
              </a:rPr>
              <a:t>                       in   USA</a:t>
            </a:r>
          </a:p>
          <a:p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  <p:pic>
        <p:nvPicPr>
          <p:cNvPr id="3" name="Рисунок 2" descr="christmas-tree-capit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2448272" cy="31683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284984"/>
            <a:ext cx="3383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Christmas Tree in Washington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1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573016"/>
            <a:ext cx="4248472" cy="29249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11552" y="648866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Santa Klaus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261db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933056"/>
            <a:ext cx="3600400" cy="24482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645333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Christmas cake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NY-NYC-TimesSquareNewYears-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75512" y="0"/>
            <a:ext cx="2468488" cy="311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83671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itchFamily="82" charset="0"/>
              </a:rPr>
              <a:t>Christmas  and  New Year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itchFamily="82" charset="0"/>
              </a:rPr>
              <a:t>                       in   Canada</a:t>
            </a:r>
          </a:p>
        </p:txBody>
      </p:sp>
      <p:pic>
        <p:nvPicPr>
          <p:cNvPr id="3" name="Рисунок 2" descr="Ottawa_at_Christma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4176464" cy="2736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4437112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Ottawa   at  Christmas</a:t>
            </a:r>
            <a:endParaRPr lang="ru-RU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4365104"/>
            <a:ext cx="2448272" cy="2492896"/>
          </a:xfrm>
          <a:prstGeom prst="rect">
            <a:avLst/>
          </a:prstGeom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0"/>
            <a:ext cx="3377183" cy="4221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173_o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717032"/>
            <a:ext cx="3468415" cy="2739950"/>
          </a:xfrm>
          <a:prstGeom prst="rect">
            <a:avLst/>
          </a:prstGeom>
        </p:spPr>
      </p:pic>
      <p:pic>
        <p:nvPicPr>
          <p:cNvPr id="3" name="Рисунок 2" descr="67801975_Avstraliyskiy_ded_Moroz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0"/>
            <a:ext cx="3240360" cy="3456384"/>
          </a:xfrm>
          <a:prstGeom prst="rect">
            <a:avLst/>
          </a:prstGeom>
        </p:spPr>
      </p:pic>
      <p:pic>
        <p:nvPicPr>
          <p:cNvPr id="4" name="Рисунок 3" descr="austral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471592" cy="3284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26064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lgerian" pitchFamily="82" charset="0"/>
                <a:cs typeface="Aharoni" pitchFamily="2" charset="-79"/>
              </a:rPr>
              <a:t>AUSTRALIA</a:t>
            </a: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  <a:cs typeface="Aharoni" pitchFamily="2" charset="-79"/>
            </a:endParaRPr>
          </a:p>
        </p:txBody>
      </p:sp>
      <p:pic>
        <p:nvPicPr>
          <p:cNvPr id="6" name="Рисунок 5" descr="344717_3308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501008"/>
            <a:ext cx="4644008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J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3923928" cy="3119636"/>
          </a:xfrm>
          <a:prstGeom prst="rect">
            <a:avLst/>
          </a:prstGeom>
        </p:spPr>
      </p:pic>
      <p:pic>
        <p:nvPicPr>
          <p:cNvPr id="4" name="Рисунок 3" descr="7dc80104-7cc0-4628-b744-86b571c2d0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356992"/>
            <a:ext cx="4067944" cy="3024336"/>
          </a:xfrm>
          <a:prstGeom prst="rect">
            <a:avLst/>
          </a:prstGeom>
        </p:spPr>
      </p:pic>
      <p:pic>
        <p:nvPicPr>
          <p:cNvPr id="5" name="Рисунок 4" descr="pohutukawa-flow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356992"/>
            <a:ext cx="4237484" cy="29980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630932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pohutukawa-flowers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1628800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lgerian" pitchFamily="82" charset="0"/>
              </a:rPr>
              <a:t>Christmas    in </a:t>
            </a:r>
          </a:p>
          <a:p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lgerian" pitchFamily="82" charset="0"/>
              </a:rPr>
              <a:t> New  Zealand</a:t>
            </a:r>
            <a:endParaRPr lang="ru-RU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theme1.xml><?xml version="1.0" encoding="utf-8"?>
<a:theme xmlns:a="http://schemas.openxmlformats.org/drawingml/2006/main" name="ind_0995_slide">
  <a:themeElements>
    <a:clrScheme name="Тема Office 2">
      <a:dk1>
        <a:srgbClr val="333333"/>
      </a:dk1>
      <a:lt1>
        <a:srgbClr val="FFFFFF"/>
      </a:lt1>
      <a:dk2>
        <a:srgbClr val="3366CC"/>
      </a:dk2>
      <a:lt2>
        <a:srgbClr val="FFFFFF"/>
      </a:lt2>
      <a:accent1>
        <a:srgbClr val="8ACAE6"/>
      </a:accent1>
      <a:accent2>
        <a:srgbClr val="B9B5F7"/>
      </a:accent2>
      <a:accent3>
        <a:srgbClr val="ADB8E2"/>
      </a:accent3>
      <a:accent4>
        <a:srgbClr val="DADADA"/>
      </a:accent4>
      <a:accent5>
        <a:srgbClr val="C4E1F0"/>
      </a:accent5>
      <a:accent6>
        <a:srgbClr val="A7A4E0"/>
      </a:accent6>
      <a:hlink>
        <a:srgbClr val="A6C3FF"/>
      </a:hlink>
      <a:folHlink>
        <a:srgbClr val="D9C3E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8CB2FF"/>
        </a:accent1>
        <a:accent2>
          <a:srgbClr val="AAC2F2"/>
        </a:accent2>
        <a:accent3>
          <a:srgbClr val="ADB8E2"/>
        </a:accent3>
        <a:accent4>
          <a:srgbClr val="DADADA"/>
        </a:accent4>
        <a:accent5>
          <a:srgbClr val="C5D5FF"/>
        </a:accent5>
        <a:accent6>
          <a:srgbClr val="9AB0DB"/>
        </a:accent6>
        <a:hlink>
          <a:srgbClr val="B2CCFF"/>
        </a:hlink>
        <a:folHlink>
          <a:srgbClr val="C2D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8ACAE6"/>
        </a:accent1>
        <a:accent2>
          <a:srgbClr val="B9B5F7"/>
        </a:accent2>
        <a:accent3>
          <a:srgbClr val="ADB8E2"/>
        </a:accent3>
        <a:accent4>
          <a:srgbClr val="DADADA"/>
        </a:accent4>
        <a:accent5>
          <a:srgbClr val="C4E1F0"/>
        </a:accent5>
        <a:accent6>
          <a:srgbClr val="A7A4E0"/>
        </a:accent6>
        <a:hlink>
          <a:srgbClr val="A6C3FF"/>
        </a:hlink>
        <a:folHlink>
          <a:srgbClr val="D9C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E6DAA1"/>
        </a:accent1>
        <a:accent2>
          <a:srgbClr val="A6C3FF"/>
        </a:accent2>
        <a:accent3>
          <a:srgbClr val="ADB8E2"/>
        </a:accent3>
        <a:accent4>
          <a:srgbClr val="DADADA"/>
        </a:accent4>
        <a:accent5>
          <a:srgbClr val="F0EACD"/>
        </a:accent5>
        <a:accent6>
          <a:srgbClr val="96B0E7"/>
        </a:accent6>
        <a:hlink>
          <a:srgbClr val="D6D98D"/>
        </a:hlink>
        <a:folHlink>
          <a:srgbClr val="EBD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C1D998"/>
        </a:accent1>
        <a:accent2>
          <a:srgbClr val="EDD3A6"/>
        </a:accent2>
        <a:accent3>
          <a:srgbClr val="ADB8E2"/>
        </a:accent3>
        <a:accent4>
          <a:srgbClr val="DADADA"/>
        </a:accent4>
        <a:accent5>
          <a:srgbClr val="DDE9CA"/>
        </a:accent5>
        <a:accent6>
          <a:srgbClr val="D7BF96"/>
        </a:accent6>
        <a:hlink>
          <a:srgbClr val="EBD3DE"/>
        </a:hlink>
        <a:folHlink>
          <a:srgbClr val="B2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B2FF"/>
        </a:accent1>
        <a:accent2>
          <a:srgbClr val="AAC2F2"/>
        </a:accent2>
        <a:accent3>
          <a:srgbClr val="FFFFFF"/>
        </a:accent3>
        <a:accent4>
          <a:srgbClr val="000000"/>
        </a:accent4>
        <a:accent5>
          <a:srgbClr val="C5D5FF"/>
        </a:accent5>
        <a:accent6>
          <a:srgbClr val="9AB0DB"/>
        </a:accent6>
        <a:hlink>
          <a:srgbClr val="B2CCFF"/>
        </a:hlink>
        <a:folHlink>
          <a:srgbClr val="C2D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ACAE6"/>
        </a:accent1>
        <a:accent2>
          <a:srgbClr val="B9B5F7"/>
        </a:accent2>
        <a:accent3>
          <a:srgbClr val="FFFFFF"/>
        </a:accent3>
        <a:accent4>
          <a:srgbClr val="000000"/>
        </a:accent4>
        <a:accent5>
          <a:srgbClr val="C4E1F0"/>
        </a:accent5>
        <a:accent6>
          <a:srgbClr val="A7A4E0"/>
        </a:accent6>
        <a:hlink>
          <a:srgbClr val="A6C3FF"/>
        </a:hlink>
        <a:folHlink>
          <a:srgbClr val="D9C3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DAA1"/>
        </a:accent1>
        <a:accent2>
          <a:srgbClr val="A6C3FF"/>
        </a:accent2>
        <a:accent3>
          <a:srgbClr val="FFFFFF"/>
        </a:accent3>
        <a:accent4>
          <a:srgbClr val="000000"/>
        </a:accent4>
        <a:accent5>
          <a:srgbClr val="F0EACD"/>
        </a:accent5>
        <a:accent6>
          <a:srgbClr val="96B0E7"/>
        </a:accent6>
        <a:hlink>
          <a:srgbClr val="D6D98D"/>
        </a:hlink>
        <a:folHlink>
          <a:srgbClr val="EBD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1D998"/>
        </a:accent1>
        <a:accent2>
          <a:srgbClr val="EDD3A6"/>
        </a:accent2>
        <a:accent3>
          <a:srgbClr val="FFFFFF"/>
        </a:accent3>
        <a:accent4>
          <a:srgbClr val="000000"/>
        </a:accent4>
        <a:accent5>
          <a:srgbClr val="DDE9CA"/>
        </a:accent5>
        <a:accent6>
          <a:srgbClr val="D7BF96"/>
        </a:accent6>
        <a:hlink>
          <a:srgbClr val="EBD3DE"/>
        </a:hlink>
        <a:folHlink>
          <a:srgbClr val="B2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3366CC"/>
      </a:dk2>
      <a:lt2>
        <a:srgbClr val="FFFFFF"/>
      </a:lt2>
      <a:accent1>
        <a:srgbClr val="8ACAE6"/>
      </a:accent1>
      <a:accent2>
        <a:srgbClr val="B9B5F7"/>
      </a:accent2>
      <a:accent3>
        <a:srgbClr val="ADB8E2"/>
      </a:accent3>
      <a:accent4>
        <a:srgbClr val="DADADA"/>
      </a:accent4>
      <a:accent5>
        <a:srgbClr val="C4E1F0"/>
      </a:accent5>
      <a:accent6>
        <a:srgbClr val="A7A4E0"/>
      </a:accent6>
      <a:hlink>
        <a:srgbClr val="A6C3FF"/>
      </a:hlink>
      <a:folHlink>
        <a:srgbClr val="D9C3E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8CB2FF"/>
        </a:accent1>
        <a:accent2>
          <a:srgbClr val="AAC2F2"/>
        </a:accent2>
        <a:accent3>
          <a:srgbClr val="ADB8E2"/>
        </a:accent3>
        <a:accent4>
          <a:srgbClr val="DADADA"/>
        </a:accent4>
        <a:accent5>
          <a:srgbClr val="C5D5FF"/>
        </a:accent5>
        <a:accent6>
          <a:srgbClr val="9AB0DB"/>
        </a:accent6>
        <a:hlink>
          <a:srgbClr val="B2CCFF"/>
        </a:hlink>
        <a:folHlink>
          <a:srgbClr val="C2D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8ACAE6"/>
        </a:accent1>
        <a:accent2>
          <a:srgbClr val="B9B5F7"/>
        </a:accent2>
        <a:accent3>
          <a:srgbClr val="ADB8E2"/>
        </a:accent3>
        <a:accent4>
          <a:srgbClr val="DADADA"/>
        </a:accent4>
        <a:accent5>
          <a:srgbClr val="C4E1F0"/>
        </a:accent5>
        <a:accent6>
          <a:srgbClr val="A7A4E0"/>
        </a:accent6>
        <a:hlink>
          <a:srgbClr val="A6C3FF"/>
        </a:hlink>
        <a:folHlink>
          <a:srgbClr val="D9C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E6DAA1"/>
        </a:accent1>
        <a:accent2>
          <a:srgbClr val="A6C3FF"/>
        </a:accent2>
        <a:accent3>
          <a:srgbClr val="ADB8E2"/>
        </a:accent3>
        <a:accent4>
          <a:srgbClr val="DADADA"/>
        </a:accent4>
        <a:accent5>
          <a:srgbClr val="F0EACD"/>
        </a:accent5>
        <a:accent6>
          <a:srgbClr val="96B0E7"/>
        </a:accent6>
        <a:hlink>
          <a:srgbClr val="D6D98D"/>
        </a:hlink>
        <a:folHlink>
          <a:srgbClr val="EBD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C1D998"/>
        </a:accent1>
        <a:accent2>
          <a:srgbClr val="EDD3A6"/>
        </a:accent2>
        <a:accent3>
          <a:srgbClr val="ADB8E2"/>
        </a:accent3>
        <a:accent4>
          <a:srgbClr val="DADADA"/>
        </a:accent4>
        <a:accent5>
          <a:srgbClr val="DDE9CA"/>
        </a:accent5>
        <a:accent6>
          <a:srgbClr val="D7BF96"/>
        </a:accent6>
        <a:hlink>
          <a:srgbClr val="EBD3DE"/>
        </a:hlink>
        <a:folHlink>
          <a:srgbClr val="B2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B2FF"/>
        </a:accent1>
        <a:accent2>
          <a:srgbClr val="AAC2F2"/>
        </a:accent2>
        <a:accent3>
          <a:srgbClr val="FFFFFF"/>
        </a:accent3>
        <a:accent4>
          <a:srgbClr val="000000"/>
        </a:accent4>
        <a:accent5>
          <a:srgbClr val="C5D5FF"/>
        </a:accent5>
        <a:accent6>
          <a:srgbClr val="9AB0DB"/>
        </a:accent6>
        <a:hlink>
          <a:srgbClr val="B2CCFF"/>
        </a:hlink>
        <a:folHlink>
          <a:srgbClr val="C2D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ACAE6"/>
        </a:accent1>
        <a:accent2>
          <a:srgbClr val="B9B5F7"/>
        </a:accent2>
        <a:accent3>
          <a:srgbClr val="FFFFFF"/>
        </a:accent3>
        <a:accent4>
          <a:srgbClr val="000000"/>
        </a:accent4>
        <a:accent5>
          <a:srgbClr val="C4E1F0"/>
        </a:accent5>
        <a:accent6>
          <a:srgbClr val="A7A4E0"/>
        </a:accent6>
        <a:hlink>
          <a:srgbClr val="A6C3FF"/>
        </a:hlink>
        <a:folHlink>
          <a:srgbClr val="D9C3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DAA1"/>
        </a:accent1>
        <a:accent2>
          <a:srgbClr val="A6C3FF"/>
        </a:accent2>
        <a:accent3>
          <a:srgbClr val="FFFFFF"/>
        </a:accent3>
        <a:accent4>
          <a:srgbClr val="000000"/>
        </a:accent4>
        <a:accent5>
          <a:srgbClr val="F0EACD"/>
        </a:accent5>
        <a:accent6>
          <a:srgbClr val="96B0E7"/>
        </a:accent6>
        <a:hlink>
          <a:srgbClr val="D6D98D"/>
        </a:hlink>
        <a:folHlink>
          <a:srgbClr val="EBD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1D998"/>
        </a:accent1>
        <a:accent2>
          <a:srgbClr val="EDD3A6"/>
        </a:accent2>
        <a:accent3>
          <a:srgbClr val="FFFFFF"/>
        </a:accent3>
        <a:accent4>
          <a:srgbClr val="000000"/>
        </a:accent4>
        <a:accent5>
          <a:srgbClr val="DDE9CA"/>
        </a:accent5>
        <a:accent6>
          <a:srgbClr val="D7BF96"/>
        </a:accent6>
        <a:hlink>
          <a:srgbClr val="EBD3DE"/>
        </a:hlink>
        <a:folHlink>
          <a:srgbClr val="B2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nd_0995_slide">
  <a:themeElements>
    <a:clrScheme name="Тема Office 2">
      <a:dk1>
        <a:srgbClr val="333333"/>
      </a:dk1>
      <a:lt1>
        <a:srgbClr val="FFFFFF"/>
      </a:lt1>
      <a:dk2>
        <a:srgbClr val="3366CC"/>
      </a:dk2>
      <a:lt2>
        <a:srgbClr val="FFFFFF"/>
      </a:lt2>
      <a:accent1>
        <a:srgbClr val="8ACAE6"/>
      </a:accent1>
      <a:accent2>
        <a:srgbClr val="B9B5F7"/>
      </a:accent2>
      <a:accent3>
        <a:srgbClr val="ADB8E2"/>
      </a:accent3>
      <a:accent4>
        <a:srgbClr val="DADADA"/>
      </a:accent4>
      <a:accent5>
        <a:srgbClr val="C4E1F0"/>
      </a:accent5>
      <a:accent6>
        <a:srgbClr val="A7A4E0"/>
      </a:accent6>
      <a:hlink>
        <a:srgbClr val="A6C3FF"/>
      </a:hlink>
      <a:folHlink>
        <a:srgbClr val="D9C3E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8CB2FF"/>
        </a:accent1>
        <a:accent2>
          <a:srgbClr val="AAC2F2"/>
        </a:accent2>
        <a:accent3>
          <a:srgbClr val="ADB8E2"/>
        </a:accent3>
        <a:accent4>
          <a:srgbClr val="DADADA"/>
        </a:accent4>
        <a:accent5>
          <a:srgbClr val="C5D5FF"/>
        </a:accent5>
        <a:accent6>
          <a:srgbClr val="9AB0DB"/>
        </a:accent6>
        <a:hlink>
          <a:srgbClr val="B2CCFF"/>
        </a:hlink>
        <a:folHlink>
          <a:srgbClr val="C2D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8ACAE6"/>
        </a:accent1>
        <a:accent2>
          <a:srgbClr val="B9B5F7"/>
        </a:accent2>
        <a:accent3>
          <a:srgbClr val="ADB8E2"/>
        </a:accent3>
        <a:accent4>
          <a:srgbClr val="DADADA"/>
        </a:accent4>
        <a:accent5>
          <a:srgbClr val="C4E1F0"/>
        </a:accent5>
        <a:accent6>
          <a:srgbClr val="A7A4E0"/>
        </a:accent6>
        <a:hlink>
          <a:srgbClr val="A6C3FF"/>
        </a:hlink>
        <a:folHlink>
          <a:srgbClr val="D9C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E6DAA1"/>
        </a:accent1>
        <a:accent2>
          <a:srgbClr val="A6C3FF"/>
        </a:accent2>
        <a:accent3>
          <a:srgbClr val="ADB8E2"/>
        </a:accent3>
        <a:accent4>
          <a:srgbClr val="DADADA"/>
        </a:accent4>
        <a:accent5>
          <a:srgbClr val="F0EACD"/>
        </a:accent5>
        <a:accent6>
          <a:srgbClr val="96B0E7"/>
        </a:accent6>
        <a:hlink>
          <a:srgbClr val="D6D98D"/>
        </a:hlink>
        <a:folHlink>
          <a:srgbClr val="EBD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C1D998"/>
        </a:accent1>
        <a:accent2>
          <a:srgbClr val="EDD3A6"/>
        </a:accent2>
        <a:accent3>
          <a:srgbClr val="ADB8E2"/>
        </a:accent3>
        <a:accent4>
          <a:srgbClr val="DADADA"/>
        </a:accent4>
        <a:accent5>
          <a:srgbClr val="DDE9CA"/>
        </a:accent5>
        <a:accent6>
          <a:srgbClr val="D7BF96"/>
        </a:accent6>
        <a:hlink>
          <a:srgbClr val="EBD3DE"/>
        </a:hlink>
        <a:folHlink>
          <a:srgbClr val="B2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B2FF"/>
        </a:accent1>
        <a:accent2>
          <a:srgbClr val="AAC2F2"/>
        </a:accent2>
        <a:accent3>
          <a:srgbClr val="FFFFFF"/>
        </a:accent3>
        <a:accent4>
          <a:srgbClr val="000000"/>
        </a:accent4>
        <a:accent5>
          <a:srgbClr val="C5D5FF"/>
        </a:accent5>
        <a:accent6>
          <a:srgbClr val="9AB0DB"/>
        </a:accent6>
        <a:hlink>
          <a:srgbClr val="B2CCFF"/>
        </a:hlink>
        <a:folHlink>
          <a:srgbClr val="C2D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ACAE6"/>
        </a:accent1>
        <a:accent2>
          <a:srgbClr val="B9B5F7"/>
        </a:accent2>
        <a:accent3>
          <a:srgbClr val="FFFFFF"/>
        </a:accent3>
        <a:accent4>
          <a:srgbClr val="000000"/>
        </a:accent4>
        <a:accent5>
          <a:srgbClr val="C4E1F0"/>
        </a:accent5>
        <a:accent6>
          <a:srgbClr val="A7A4E0"/>
        </a:accent6>
        <a:hlink>
          <a:srgbClr val="A6C3FF"/>
        </a:hlink>
        <a:folHlink>
          <a:srgbClr val="D9C3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DAA1"/>
        </a:accent1>
        <a:accent2>
          <a:srgbClr val="A6C3FF"/>
        </a:accent2>
        <a:accent3>
          <a:srgbClr val="FFFFFF"/>
        </a:accent3>
        <a:accent4>
          <a:srgbClr val="000000"/>
        </a:accent4>
        <a:accent5>
          <a:srgbClr val="F0EACD"/>
        </a:accent5>
        <a:accent6>
          <a:srgbClr val="96B0E7"/>
        </a:accent6>
        <a:hlink>
          <a:srgbClr val="D6D98D"/>
        </a:hlink>
        <a:folHlink>
          <a:srgbClr val="EBD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1D998"/>
        </a:accent1>
        <a:accent2>
          <a:srgbClr val="EDD3A6"/>
        </a:accent2>
        <a:accent3>
          <a:srgbClr val="FFFFFF"/>
        </a:accent3>
        <a:accent4>
          <a:srgbClr val="000000"/>
        </a:accent4>
        <a:accent5>
          <a:srgbClr val="DDE9CA"/>
        </a:accent5>
        <a:accent6>
          <a:srgbClr val="D7BF96"/>
        </a:accent6>
        <a:hlink>
          <a:srgbClr val="EBD3DE"/>
        </a:hlink>
        <a:folHlink>
          <a:srgbClr val="B2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2">
      <a:dk1>
        <a:srgbClr val="333333"/>
      </a:dk1>
      <a:lt1>
        <a:srgbClr val="FFFFFF"/>
      </a:lt1>
      <a:dk2>
        <a:srgbClr val="3366CC"/>
      </a:dk2>
      <a:lt2>
        <a:srgbClr val="FFFFFF"/>
      </a:lt2>
      <a:accent1>
        <a:srgbClr val="8ACAE6"/>
      </a:accent1>
      <a:accent2>
        <a:srgbClr val="B9B5F7"/>
      </a:accent2>
      <a:accent3>
        <a:srgbClr val="ADB8E2"/>
      </a:accent3>
      <a:accent4>
        <a:srgbClr val="DADADA"/>
      </a:accent4>
      <a:accent5>
        <a:srgbClr val="C4E1F0"/>
      </a:accent5>
      <a:accent6>
        <a:srgbClr val="A7A4E0"/>
      </a:accent6>
      <a:hlink>
        <a:srgbClr val="A6C3FF"/>
      </a:hlink>
      <a:folHlink>
        <a:srgbClr val="D9C3E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8CB2FF"/>
        </a:accent1>
        <a:accent2>
          <a:srgbClr val="AAC2F2"/>
        </a:accent2>
        <a:accent3>
          <a:srgbClr val="ADB8E2"/>
        </a:accent3>
        <a:accent4>
          <a:srgbClr val="DADADA"/>
        </a:accent4>
        <a:accent5>
          <a:srgbClr val="C5D5FF"/>
        </a:accent5>
        <a:accent6>
          <a:srgbClr val="9AB0DB"/>
        </a:accent6>
        <a:hlink>
          <a:srgbClr val="B2CCFF"/>
        </a:hlink>
        <a:folHlink>
          <a:srgbClr val="C2D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8ACAE6"/>
        </a:accent1>
        <a:accent2>
          <a:srgbClr val="B9B5F7"/>
        </a:accent2>
        <a:accent3>
          <a:srgbClr val="ADB8E2"/>
        </a:accent3>
        <a:accent4>
          <a:srgbClr val="DADADA"/>
        </a:accent4>
        <a:accent5>
          <a:srgbClr val="C4E1F0"/>
        </a:accent5>
        <a:accent6>
          <a:srgbClr val="A7A4E0"/>
        </a:accent6>
        <a:hlink>
          <a:srgbClr val="A6C3FF"/>
        </a:hlink>
        <a:folHlink>
          <a:srgbClr val="D9C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E6DAA1"/>
        </a:accent1>
        <a:accent2>
          <a:srgbClr val="A6C3FF"/>
        </a:accent2>
        <a:accent3>
          <a:srgbClr val="ADB8E2"/>
        </a:accent3>
        <a:accent4>
          <a:srgbClr val="DADADA"/>
        </a:accent4>
        <a:accent5>
          <a:srgbClr val="F0EACD"/>
        </a:accent5>
        <a:accent6>
          <a:srgbClr val="96B0E7"/>
        </a:accent6>
        <a:hlink>
          <a:srgbClr val="D6D98D"/>
        </a:hlink>
        <a:folHlink>
          <a:srgbClr val="EBD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C1D998"/>
        </a:accent1>
        <a:accent2>
          <a:srgbClr val="EDD3A6"/>
        </a:accent2>
        <a:accent3>
          <a:srgbClr val="ADB8E2"/>
        </a:accent3>
        <a:accent4>
          <a:srgbClr val="DADADA"/>
        </a:accent4>
        <a:accent5>
          <a:srgbClr val="DDE9CA"/>
        </a:accent5>
        <a:accent6>
          <a:srgbClr val="D7BF96"/>
        </a:accent6>
        <a:hlink>
          <a:srgbClr val="EBD3DE"/>
        </a:hlink>
        <a:folHlink>
          <a:srgbClr val="B2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B2FF"/>
        </a:accent1>
        <a:accent2>
          <a:srgbClr val="AAC2F2"/>
        </a:accent2>
        <a:accent3>
          <a:srgbClr val="FFFFFF"/>
        </a:accent3>
        <a:accent4>
          <a:srgbClr val="000000"/>
        </a:accent4>
        <a:accent5>
          <a:srgbClr val="C5D5FF"/>
        </a:accent5>
        <a:accent6>
          <a:srgbClr val="9AB0DB"/>
        </a:accent6>
        <a:hlink>
          <a:srgbClr val="B2CCFF"/>
        </a:hlink>
        <a:folHlink>
          <a:srgbClr val="C2D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ACAE6"/>
        </a:accent1>
        <a:accent2>
          <a:srgbClr val="B9B5F7"/>
        </a:accent2>
        <a:accent3>
          <a:srgbClr val="FFFFFF"/>
        </a:accent3>
        <a:accent4>
          <a:srgbClr val="000000"/>
        </a:accent4>
        <a:accent5>
          <a:srgbClr val="C4E1F0"/>
        </a:accent5>
        <a:accent6>
          <a:srgbClr val="A7A4E0"/>
        </a:accent6>
        <a:hlink>
          <a:srgbClr val="A6C3FF"/>
        </a:hlink>
        <a:folHlink>
          <a:srgbClr val="D9C3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DAA1"/>
        </a:accent1>
        <a:accent2>
          <a:srgbClr val="A6C3FF"/>
        </a:accent2>
        <a:accent3>
          <a:srgbClr val="FFFFFF"/>
        </a:accent3>
        <a:accent4>
          <a:srgbClr val="000000"/>
        </a:accent4>
        <a:accent5>
          <a:srgbClr val="F0EACD"/>
        </a:accent5>
        <a:accent6>
          <a:srgbClr val="96B0E7"/>
        </a:accent6>
        <a:hlink>
          <a:srgbClr val="D6D98D"/>
        </a:hlink>
        <a:folHlink>
          <a:srgbClr val="EBD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1D998"/>
        </a:accent1>
        <a:accent2>
          <a:srgbClr val="EDD3A6"/>
        </a:accent2>
        <a:accent3>
          <a:srgbClr val="FFFFFF"/>
        </a:accent3>
        <a:accent4>
          <a:srgbClr val="000000"/>
        </a:accent4>
        <a:accent5>
          <a:srgbClr val="DDE9CA"/>
        </a:accent5>
        <a:accent6>
          <a:srgbClr val="D7BF96"/>
        </a:accent6>
        <a:hlink>
          <a:srgbClr val="EBD3DE"/>
        </a:hlink>
        <a:folHlink>
          <a:srgbClr val="B2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ind_0997_slide">
  <a:themeElements>
    <a:clrScheme name="Тема Office 1">
      <a:dk1>
        <a:srgbClr val="333333"/>
      </a:dk1>
      <a:lt1>
        <a:srgbClr val="FFFFFF"/>
      </a:lt1>
      <a:dk2>
        <a:srgbClr val="3366CC"/>
      </a:dk2>
      <a:lt2>
        <a:srgbClr val="FFFFFF"/>
      </a:lt2>
      <a:accent1>
        <a:srgbClr val="8CB2FF"/>
      </a:accent1>
      <a:accent2>
        <a:srgbClr val="AAC2F2"/>
      </a:accent2>
      <a:accent3>
        <a:srgbClr val="ADB8E2"/>
      </a:accent3>
      <a:accent4>
        <a:srgbClr val="DADADA"/>
      </a:accent4>
      <a:accent5>
        <a:srgbClr val="C5D5FF"/>
      </a:accent5>
      <a:accent6>
        <a:srgbClr val="9AB0DB"/>
      </a:accent6>
      <a:hlink>
        <a:srgbClr val="B2CCFF"/>
      </a:hlink>
      <a:folHlink>
        <a:srgbClr val="C2D2F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8CB2FF"/>
        </a:accent1>
        <a:accent2>
          <a:srgbClr val="AAC2F2"/>
        </a:accent2>
        <a:accent3>
          <a:srgbClr val="ADB8E2"/>
        </a:accent3>
        <a:accent4>
          <a:srgbClr val="DADADA"/>
        </a:accent4>
        <a:accent5>
          <a:srgbClr val="C5D5FF"/>
        </a:accent5>
        <a:accent6>
          <a:srgbClr val="9AB0DB"/>
        </a:accent6>
        <a:hlink>
          <a:srgbClr val="B2CCFF"/>
        </a:hlink>
        <a:folHlink>
          <a:srgbClr val="C2D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8ACAE6"/>
        </a:accent1>
        <a:accent2>
          <a:srgbClr val="B9B5F7"/>
        </a:accent2>
        <a:accent3>
          <a:srgbClr val="ADB8E2"/>
        </a:accent3>
        <a:accent4>
          <a:srgbClr val="DADADA"/>
        </a:accent4>
        <a:accent5>
          <a:srgbClr val="C4E1F0"/>
        </a:accent5>
        <a:accent6>
          <a:srgbClr val="A7A4E0"/>
        </a:accent6>
        <a:hlink>
          <a:srgbClr val="A6C3FF"/>
        </a:hlink>
        <a:folHlink>
          <a:srgbClr val="D9C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E6DAA1"/>
        </a:accent1>
        <a:accent2>
          <a:srgbClr val="A6C3FF"/>
        </a:accent2>
        <a:accent3>
          <a:srgbClr val="ADB8E2"/>
        </a:accent3>
        <a:accent4>
          <a:srgbClr val="DADADA"/>
        </a:accent4>
        <a:accent5>
          <a:srgbClr val="F0EACD"/>
        </a:accent5>
        <a:accent6>
          <a:srgbClr val="96B0E7"/>
        </a:accent6>
        <a:hlink>
          <a:srgbClr val="D6D98D"/>
        </a:hlink>
        <a:folHlink>
          <a:srgbClr val="EBD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C1D998"/>
        </a:accent1>
        <a:accent2>
          <a:srgbClr val="EDD3A6"/>
        </a:accent2>
        <a:accent3>
          <a:srgbClr val="ADB8E2"/>
        </a:accent3>
        <a:accent4>
          <a:srgbClr val="DADADA"/>
        </a:accent4>
        <a:accent5>
          <a:srgbClr val="DDE9CA"/>
        </a:accent5>
        <a:accent6>
          <a:srgbClr val="D7BF96"/>
        </a:accent6>
        <a:hlink>
          <a:srgbClr val="EBD3DE"/>
        </a:hlink>
        <a:folHlink>
          <a:srgbClr val="B2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B2FF"/>
        </a:accent1>
        <a:accent2>
          <a:srgbClr val="AAC2F2"/>
        </a:accent2>
        <a:accent3>
          <a:srgbClr val="FFFFFF"/>
        </a:accent3>
        <a:accent4>
          <a:srgbClr val="000000"/>
        </a:accent4>
        <a:accent5>
          <a:srgbClr val="C5D5FF"/>
        </a:accent5>
        <a:accent6>
          <a:srgbClr val="9AB0DB"/>
        </a:accent6>
        <a:hlink>
          <a:srgbClr val="B2CCFF"/>
        </a:hlink>
        <a:folHlink>
          <a:srgbClr val="C2D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ACAE6"/>
        </a:accent1>
        <a:accent2>
          <a:srgbClr val="B9B5F7"/>
        </a:accent2>
        <a:accent3>
          <a:srgbClr val="FFFFFF"/>
        </a:accent3>
        <a:accent4>
          <a:srgbClr val="000000"/>
        </a:accent4>
        <a:accent5>
          <a:srgbClr val="C4E1F0"/>
        </a:accent5>
        <a:accent6>
          <a:srgbClr val="A7A4E0"/>
        </a:accent6>
        <a:hlink>
          <a:srgbClr val="A6C3FF"/>
        </a:hlink>
        <a:folHlink>
          <a:srgbClr val="D9C3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DAA1"/>
        </a:accent1>
        <a:accent2>
          <a:srgbClr val="A6C3FF"/>
        </a:accent2>
        <a:accent3>
          <a:srgbClr val="FFFFFF"/>
        </a:accent3>
        <a:accent4>
          <a:srgbClr val="000000"/>
        </a:accent4>
        <a:accent5>
          <a:srgbClr val="F0EACD"/>
        </a:accent5>
        <a:accent6>
          <a:srgbClr val="96B0E7"/>
        </a:accent6>
        <a:hlink>
          <a:srgbClr val="D6D98D"/>
        </a:hlink>
        <a:folHlink>
          <a:srgbClr val="EBD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1D998"/>
        </a:accent1>
        <a:accent2>
          <a:srgbClr val="EDD3A6"/>
        </a:accent2>
        <a:accent3>
          <a:srgbClr val="FFFFFF"/>
        </a:accent3>
        <a:accent4>
          <a:srgbClr val="000000"/>
        </a:accent4>
        <a:accent5>
          <a:srgbClr val="DDE9CA"/>
        </a:accent5>
        <a:accent6>
          <a:srgbClr val="D7BF96"/>
        </a:accent6>
        <a:hlink>
          <a:srgbClr val="EBD3DE"/>
        </a:hlink>
        <a:folHlink>
          <a:srgbClr val="B2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1_Default Design 1">
      <a:dk1>
        <a:srgbClr val="333333"/>
      </a:dk1>
      <a:lt1>
        <a:srgbClr val="FFFFFF"/>
      </a:lt1>
      <a:dk2>
        <a:srgbClr val="3366CC"/>
      </a:dk2>
      <a:lt2>
        <a:srgbClr val="FFFFFF"/>
      </a:lt2>
      <a:accent1>
        <a:srgbClr val="8CB2FF"/>
      </a:accent1>
      <a:accent2>
        <a:srgbClr val="AAC2F2"/>
      </a:accent2>
      <a:accent3>
        <a:srgbClr val="ADB8E2"/>
      </a:accent3>
      <a:accent4>
        <a:srgbClr val="DADADA"/>
      </a:accent4>
      <a:accent5>
        <a:srgbClr val="C5D5FF"/>
      </a:accent5>
      <a:accent6>
        <a:srgbClr val="9AB0DB"/>
      </a:accent6>
      <a:hlink>
        <a:srgbClr val="B2CCFF"/>
      </a:hlink>
      <a:folHlink>
        <a:srgbClr val="C2D2F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8CB2FF"/>
        </a:accent1>
        <a:accent2>
          <a:srgbClr val="AAC2F2"/>
        </a:accent2>
        <a:accent3>
          <a:srgbClr val="ADB8E2"/>
        </a:accent3>
        <a:accent4>
          <a:srgbClr val="DADADA"/>
        </a:accent4>
        <a:accent5>
          <a:srgbClr val="C5D5FF"/>
        </a:accent5>
        <a:accent6>
          <a:srgbClr val="9AB0DB"/>
        </a:accent6>
        <a:hlink>
          <a:srgbClr val="B2CCFF"/>
        </a:hlink>
        <a:folHlink>
          <a:srgbClr val="C2D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8ACAE6"/>
        </a:accent1>
        <a:accent2>
          <a:srgbClr val="B9B5F7"/>
        </a:accent2>
        <a:accent3>
          <a:srgbClr val="ADB8E2"/>
        </a:accent3>
        <a:accent4>
          <a:srgbClr val="DADADA"/>
        </a:accent4>
        <a:accent5>
          <a:srgbClr val="C4E1F0"/>
        </a:accent5>
        <a:accent6>
          <a:srgbClr val="A7A4E0"/>
        </a:accent6>
        <a:hlink>
          <a:srgbClr val="A6C3FF"/>
        </a:hlink>
        <a:folHlink>
          <a:srgbClr val="D9C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E6DAA1"/>
        </a:accent1>
        <a:accent2>
          <a:srgbClr val="A6C3FF"/>
        </a:accent2>
        <a:accent3>
          <a:srgbClr val="ADB8E2"/>
        </a:accent3>
        <a:accent4>
          <a:srgbClr val="DADADA"/>
        </a:accent4>
        <a:accent5>
          <a:srgbClr val="F0EACD"/>
        </a:accent5>
        <a:accent6>
          <a:srgbClr val="96B0E7"/>
        </a:accent6>
        <a:hlink>
          <a:srgbClr val="D6D98D"/>
        </a:hlink>
        <a:folHlink>
          <a:srgbClr val="EBD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C1D998"/>
        </a:accent1>
        <a:accent2>
          <a:srgbClr val="EDD3A6"/>
        </a:accent2>
        <a:accent3>
          <a:srgbClr val="ADB8E2"/>
        </a:accent3>
        <a:accent4>
          <a:srgbClr val="DADADA"/>
        </a:accent4>
        <a:accent5>
          <a:srgbClr val="DDE9CA"/>
        </a:accent5>
        <a:accent6>
          <a:srgbClr val="D7BF96"/>
        </a:accent6>
        <a:hlink>
          <a:srgbClr val="EBD3DE"/>
        </a:hlink>
        <a:folHlink>
          <a:srgbClr val="B2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B2FF"/>
        </a:accent1>
        <a:accent2>
          <a:srgbClr val="AAC2F2"/>
        </a:accent2>
        <a:accent3>
          <a:srgbClr val="FFFFFF"/>
        </a:accent3>
        <a:accent4>
          <a:srgbClr val="000000"/>
        </a:accent4>
        <a:accent5>
          <a:srgbClr val="C5D5FF"/>
        </a:accent5>
        <a:accent6>
          <a:srgbClr val="9AB0DB"/>
        </a:accent6>
        <a:hlink>
          <a:srgbClr val="B2CCFF"/>
        </a:hlink>
        <a:folHlink>
          <a:srgbClr val="C2D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ACAE6"/>
        </a:accent1>
        <a:accent2>
          <a:srgbClr val="B9B5F7"/>
        </a:accent2>
        <a:accent3>
          <a:srgbClr val="FFFFFF"/>
        </a:accent3>
        <a:accent4>
          <a:srgbClr val="000000"/>
        </a:accent4>
        <a:accent5>
          <a:srgbClr val="C4E1F0"/>
        </a:accent5>
        <a:accent6>
          <a:srgbClr val="A7A4E0"/>
        </a:accent6>
        <a:hlink>
          <a:srgbClr val="A6C3FF"/>
        </a:hlink>
        <a:folHlink>
          <a:srgbClr val="D9C3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DAA1"/>
        </a:accent1>
        <a:accent2>
          <a:srgbClr val="A6C3FF"/>
        </a:accent2>
        <a:accent3>
          <a:srgbClr val="FFFFFF"/>
        </a:accent3>
        <a:accent4>
          <a:srgbClr val="000000"/>
        </a:accent4>
        <a:accent5>
          <a:srgbClr val="F0EACD"/>
        </a:accent5>
        <a:accent6>
          <a:srgbClr val="96B0E7"/>
        </a:accent6>
        <a:hlink>
          <a:srgbClr val="D6D98D"/>
        </a:hlink>
        <a:folHlink>
          <a:srgbClr val="EBD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1D998"/>
        </a:accent1>
        <a:accent2>
          <a:srgbClr val="EDD3A6"/>
        </a:accent2>
        <a:accent3>
          <a:srgbClr val="FFFFFF"/>
        </a:accent3>
        <a:accent4>
          <a:srgbClr val="000000"/>
        </a:accent4>
        <a:accent5>
          <a:srgbClr val="DDE9CA"/>
        </a:accent5>
        <a:accent6>
          <a:srgbClr val="D7BF96"/>
        </a:accent6>
        <a:hlink>
          <a:srgbClr val="EBD3DE"/>
        </a:hlink>
        <a:folHlink>
          <a:srgbClr val="B2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Design">
  <a:themeElements>
    <a:clrScheme name="Default Design 14">
      <a:dk1>
        <a:srgbClr val="0E2FAD"/>
      </a:dk1>
      <a:lt1>
        <a:srgbClr val="FFFFFF"/>
      </a:lt1>
      <a:dk2>
        <a:srgbClr val="0E2FAD"/>
      </a:dk2>
      <a:lt2>
        <a:srgbClr val="B3CCE6"/>
      </a:lt2>
      <a:accent1>
        <a:srgbClr val="7FD7FC"/>
      </a:accent1>
      <a:accent2>
        <a:srgbClr val="6BA7F8"/>
      </a:accent2>
      <a:accent3>
        <a:srgbClr val="FFFFFF"/>
      </a:accent3>
      <a:accent4>
        <a:srgbClr val="0A2793"/>
      </a:accent4>
      <a:accent5>
        <a:srgbClr val="C0E8FD"/>
      </a:accent5>
      <a:accent6>
        <a:srgbClr val="6097E1"/>
      </a:accent6>
      <a:hlink>
        <a:srgbClr val="FF9D3B"/>
      </a:hlink>
      <a:folHlink>
        <a:srgbClr val="007B7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ind_0995_slide</Template>
  <TotalTime>525</TotalTime>
  <Words>103</Words>
  <Application>Microsoft Office PowerPoint</Application>
  <PresentationFormat>Экран (4:3)</PresentationFormat>
  <Paragraphs>35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ind_0995_slide</vt:lpstr>
      <vt:lpstr>1_Default Design</vt:lpstr>
      <vt:lpstr>1_ind_0995_slide</vt:lpstr>
      <vt:lpstr>2_Default Design</vt:lpstr>
      <vt:lpstr>ind_0997_slide</vt:lpstr>
      <vt:lpstr>3_Default Design</vt:lpstr>
      <vt:lpstr>Default Design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КИРИЛЛ</dc:creator>
  <cp:lastModifiedBy>ADMIN</cp:lastModifiedBy>
  <cp:revision>55</cp:revision>
  <dcterms:created xsi:type="dcterms:W3CDTF">2011-11-18T16:00:56Z</dcterms:created>
  <dcterms:modified xsi:type="dcterms:W3CDTF">2018-05-17T14:41:32Z</dcterms:modified>
</cp:coreProperties>
</file>