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5" r:id="rId4"/>
    <p:sldId id="266" r:id="rId5"/>
    <p:sldId id="269" r:id="rId6"/>
    <p:sldId id="259" r:id="rId7"/>
    <p:sldId id="268" r:id="rId8"/>
    <p:sldId id="258" r:id="rId9"/>
    <p:sldId id="260" r:id="rId10"/>
    <p:sldId id="272" r:id="rId11"/>
    <p:sldId id="271" r:id="rId12"/>
    <p:sldId id="261" r:id="rId13"/>
    <p:sldId id="263" r:id="rId14"/>
    <p:sldId id="270" r:id="rId15"/>
    <p:sldId id="262" r:id="rId16"/>
    <p:sldId id="267" r:id="rId17"/>
    <p:sldId id="273" r:id="rId18"/>
    <p:sldId id="274" r:id="rId19"/>
  </p:sldIdLst>
  <p:sldSz cx="9906000" cy="6858000" type="A4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5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1CD7-6A2C-447D-95CF-F575D754FD97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5D54-3C9A-4891-96E6-F961C9F44F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779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1CD7-6A2C-447D-95CF-F575D754FD97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5D54-3C9A-4891-96E6-F961C9F44F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633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1CD7-6A2C-447D-95CF-F575D754FD97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5D54-3C9A-4891-96E6-F961C9F44F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444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1CD7-6A2C-447D-95CF-F575D754FD97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5D54-3C9A-4891-96E6-F961C9F44F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723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1CD7-6A2C-447D-95CF-F575D754FD97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5D54-3C9A-4891-96E6-F961C9F44F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71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1CD7-6A2C-447D-95CF-F575D754FD97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5D54-3C9A-4891-96E6-F961C9F44F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489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1CD7-6A2C-447D-95CF-F575D754FD97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5D54-3C9A-4891-96E6-F961C9F44F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065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1CD7-6A2C-447D-95CF-F575D754FD97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5D54-3C9A-4891-96E6-F961C9F44F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052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1CD7-6A2C-447D-95CF-F575D754FD97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5D54-3C9A-4891-96E6-F961C9F44F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986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1CD7-6A2C-447D-95CF-F575D754FD97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5D54-3C9A-4891-96E6-F961C9F44F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942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1CD7-6A2C-447D-95CF-F575D754FD97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5D54-3C9A-4891-96E6-F961C9F44F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926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11CD7-6A2C-447D-95CF-F575D754FD97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F5D54-3C9A-4891-96E6-F961C9F44F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129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97446" y="1718631"/>
            <a:ext cx="6015209" cy="212586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AWT Hamilton Tuscan Egyptian" panose="02000500000000000000" pitchFamily="2" charset="0"/>
              </a:rPr>
              <a:t>Фотоотчет </a:t>
            </a:r>
            <a:br>
              <a:rPr lang="ru-RU" sz="3200" b="1" dirty="0" smtClean="0">
                <a:solidFill>
                  <a:srgbClr val="0070C0"/>
                </a:solidFill>
                <a:latin typeface="AWT Hamilton Tuscan Egyptian" panose="02000500000000000000" pitchFamily="2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AWT Hamilton Tuscan Egyptian" panose="02000500000000000000" pitchFamily="2" charset="0"/>
              </a:rPr>
              <a:t>новогоднего оформления </a:t>
            </a:r>
            <a:br>
              <a:rPr lang="ru-RU" sz="3200" b="1" dirty="0" smtClean="0">
                <a:solidFill>
                  <a:srgbClr val="0070C0"/>
                </a:solidFill>
                <a:latin typeface="AWT Hamilton Tuscan Egyptian" panose="02000500000000000000" pitchFamily="2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AWT Hamilton Tuscan Egyptian" panose="02000500000000000000" pitchFamily="2" charset="0"/>
              </a:rPr>
              <a:t>МКОУ «Прогимназия №9 «Ручеек»</a:t>
            </a:r>
            <a:br>
              <a:rPr lang="ru-RU" sz="3200" b="1" dirty="0" smtClean="0">
                <a:solidFill>
                  <a:srgbClr val="0070C0"/>
                </a:solidFill>
                <a:latin typeface="AWT Hamilton Tuscan Egyptian" panose="02000500000000000000" pitchFamily="2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AWT Hamilton Tuscan Egyptian" panose="02000500000000000000" pitchFamily="2" charset="0"/>
              </a:rPr>
              <a:t>г. Хасавюрт</a:t>
            </a:r>
            <a:endParaRPr lang="ru-RU" sz="3200" b="1" dirty="0">
              <a:solidFill>
                <a:srgbClr val="0070C0"/>
              </a:solidFill>
              <a:latin typeface="AWT Hamilton Tuscan Egyptian" panose="02000500000000000000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89600" y="4600575"/>
            <a:ext cx="4089400" cy="731589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solidFill>
                  <a:srgbClr val="0070C0"/>
                </a:solidFill>
              </a:rPr>
              <a:t>Подготовила презентацию старший воспитатель Батырмурзаева Н.В.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65500" y="3844498"/>
            <a:ext cx="27686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i="1" dirty="0" smtClean="0">
              <a:latin typeface="Book Antiqua" panose="02040602050305030304" pitchFamily="18" charset="0"/>
            </a:endParaRPr>
          </a:p>
          <a:p>
            <a:pPr algn="ctr"/>
            <a:endParaRPr lang="ru-RU" i="1" dirty="0">
              <a:latin typeface="Book Antiqua" panose="02040602050305030304" pitchFamily="18" charset="0"/>
            </a:endParaRPr>
          </a:p>
          <a:p>
            <a:pPr algn="ctr"/>
            <a:endParaRPr lang="ru-RU" i="1" dirty="0" smtClean="0">
              <a:latin typeface="Book Antiqua" panose="02040602050305030304" pitchFamily="18" charset="0"/>
            </a:endParaRPr>
          </a:p>
          <a:p>
            <a:pPr algn="ctr"/>
            <a:endParaRPr lang="ru-RU" i="1" dirty="0">
              <a:latin typeface="Book Antiqua" panose="02040602050305030304" pitchFamily="18" charset="0"/>
            </a:endParaRPr>
          </a:p>
          <a:p>
            <a:pPr algn="ctr"/>
            <a:endParaRPr lang="ru-RU" i="1" dirty="0" smtClean="0">
              <a:latin typeface="Book Antiqua" panose="02040602050305030304" pitchFamily="18" charset="0"/>
            </a:endParaRPr>
          </a:p>
          <a:p>
            <a:pPr algn="ctr"/>
            <a:endParaRPr lang="ru-RU" i="1" dirty="0">
              <a:latin typeface="Book Antiqua" panose="02040602050305030304" pitchFamily="18" charset="0"/>
            </a:endParaRPr>
          </a:p>
          <a:p>
            <a:pPr algn="ctr"/>
            <a:endParaRPr lang="ru-RU" i="1" dirty="0" smtClean="0">
              <a:latin typeface="Book Antiqua" panose="02040602050305030304" pitchFamily="18" charset="0"/>
            </a:endParaRPr>
          </a:p>
          <a:p>
            <a:pPr algn="ctr"/>
            <a:r>
              <a:rPr lang="ru-RU" sz="2800" dirty="0" smtClean="0">
                <a:solidFill>
                  <a:srgbClr val="0070C0"/>
                </a:solidFill>
                <a:latin typeface="AWT Hamilton Tuscan Egyptian" panose="02000500000000000000" pitchFamily="2" charset="0"/>
              </a:rPr>
              <a:t>2020 </a:t>
            </a:r>
            <a:r>
              <a:rPr lang="ru-RU" sz="2000" dirty="0" smtClean="0">
                <a:solidFill>
                  <a:srgbClr val="0070C0"/>
                </a:solidFill>
                <a:latin typeface="AWT Hamilton Tuscan Egyptian" panose="02000500000000000000" pitchFamily="2" charset="0"/>
              </a:rPr>
              <a:t>год</a:t>
            </a:r>
            <a:endParaRPr lang="ru-RU" sz="2800" dirty="0">
              <a:solidFill>
                <a:srgbClr val="0070C0"/>
              </a:solidFill>
              <a:latin typeface="AWT Hamilton Tuscan Egyptian" panose="020005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70" r="523"/>
          <a:stretch/>
        </p:blipFill>
        <p:spPr>
          <a:xfrm>
            <a:off x="469238" y="4050577"/>
            <a:ext cx="4483762" cy="165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55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1847" y="365128"/>
            <a:ext cx="4858438" cy="538255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Оформление </a:t>
            </a:r>
            <a:r>
              <a:rPr lang="ru-RU" sz="2400" dirty="0"/>
              <a:t>м</a:t>
            </a:r>
            <a:r>
              <a:rPr lang="ru-RU" sz="2400" dirty="0" smtClean="0"/>
              <a:t>узыкального зала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511" y="1280886"/>
            <a:ext cx="4119544" cy="231671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3975106"/>
            <a:ext cx="4086144" cy="22979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87" y="1260837"/>
            <a:ext cx="4155195" cy="23367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910" y="3975106"/>
            <a:ext cx="4086145" cy="229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37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604357"/>
          </a:xfrm>
        </p:spPr>
        <p:txBody>
          <a:bodyPr>
            <a:normAutofit/>
          </a:bodyPr>
          <a:lstStyle/>
          <a:p>
            <a:pPr algn="ctr"/>
            <a:r>
              <a:rPr lang="ru-RU" sz="2000" i="1" dirty="0">
                <a:latin typeface="Book Antiqua" panose="02040602050305030304" pitchFamily="18" charset="0"/>
              </a:rPr>
              <a:t>Новогоднее оформление разновозрастной группы «Барбарики»</a:t>
            </a:r>
            <a:endParaRPr lang="ru-RU" sz="2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11" y="1138668"/>
            <a:ext cx="8958140" cy="5225582"/>
          </a:xfrm>
        </p:spPr>
      </p:pic>
    </p:spTree>
    <p:extLst>
      <p:ext uri="{BB962C8B-B14F-4D97-AF65-F5344CB8AC3E}">
        <p14:creationId xmlns:p14="http://schemas.microsoft.com/office/powerpoint/2010/main" val="219467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6940" y="109804"/>
            <a:ext cx="7766891" cy="1045319"/>
          </a:xfrm>
        </p:spPr>
        <p:txBody>
          <a:bodyPr>
            <a:noAutofit/>
          </a:bodyPr>
          <a:lstStyle/>
          <a:p>
            <a:pPr algn="ctr"/>
            <a:r>
              <a:rPr lang="ru-RU" sz="2000" i="1" dirty="0">
                <a:latin typeface="Book Antiqua" panose="02040602050305030304" pitchFamily="18" charset="0"/>
              </a:rPr>
              <a:t>Новогоднее оформление </a:t>
            </a:r>
            <a:r>
              <a:rPr lang="ru-RU" sz="2000" i="1" dirty="0" smtClean="0">
                <a:latin typeface="Book Antiqua" panose="02040602050305030304" pitchFamily="18" charset="0"/>
              </a:rPr>
              <a:t>подготовительной группы «Смешарики</a:t>
            </a:r>
            <a:r>
              <a:rPr lang="ru-RU" sz="2000" i="1" dirty="0">
                <a:latin typeface="Book Antiqua" panose="02040602050305030304" pitchFamily="18" charset="0"/>
              </a:rPr>
              <a:t>»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44" y="981909"/>
            <a:ext cx="3114561" cy="55347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240" y="3407718"/>
            <a:ext cx="5750625" cy="32339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055" y="901285"/>
            <a:ext cx="4260994" cy="239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72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405" y="365128"/>
            <a:ext cx="4340645" cy="1529774"/>
          </a:xfrm>
        </p:spPr>
        <p:txBody>
          <a:bodyPr>
            <a:normAutofit/>
          </a:bodyPr>
          <a:lstStyle/>
          <a:p>
            <a:pPr algn="ctr"/>
            <a:r>
              <a:rPr lang="ru-RU" sz="2000" i="1" dirty="0">
                <a:latin typeface="Book Antiqua" panose="02040602050305030304" pitchFamily="18" charset="0"/>
              </a:rPr>
              <a:t>Новогоднее оформление подготовительной группы «Смешарики»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605" y="254958"/>
            <a:ext cx="4685646" cy="2635077"/>
          </a:xfrm>
          <a:prstGeom prst="rect">
            <a:avLst/>
          </a:prstGeom>
        </p:spPr>
      </p:pic>
      <p:pic>
        <p:nvPicPr>
          <p:cNvPr id="9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" r="5944"/>
          <a:stretch/>
        </p:blipFill>
        <p:spPr>
          <a:xfrm>
            <a:off x="264405" y="2310367"/>
            <a:ext cx="6896561" cy="4351338"/>
          </a:xfrm>
        </p:spPr>
      </p:pic>
    </p:spTree>
    <p:extLst>
      <p:ext uri="{BB962C8B-B14F-4D97-AF65-F5344CB8AC3E}">
        <p14:creationId xmlns:p14="http://schemas.microsoft.com/office/powerpoint/2010/main" val="3678580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2704" y="365128"/>
            <a:ext cx="7414351" cy="637408"/>
          </a:xfrm>
        </p:spPr>
        <p:txBody>
          <a:bodyPr>
            <a:normAutofit/>
          </a:bodyPr>
          <a:lstStyle/>
          <a:p>
            <a:r>
              <a:rPr lang="ru-RU" sz="2000" i="1" dirty="0">
                <a:latin typeface="Book Antiqua" panose="02040602050305030304" pitchFamily="18" charset="0"/>
              </a:rPr>
              <a:t>Новогоднее оформление подготовительной группы «Смешарики»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145" y="1244906"/>
            <a:ext cx="3765143" cy="50201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50" y="1729648"/>
            <a:ext cx="5295442" cy="397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05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395037"/>
          </a:xfrm>
        </p:spPr>
        <p:txBody>
          <a:bodyPr>
            <a:normAutofit/>
          </a:bodyPr>
          <a:lstStyle/>
          <a:p>
            <a:pPr algn="ctr"/>
            <a:r>
              <a:rPr lang="ru-RU" sz="2000" i="1" dirty="0">
                <a:latin typeface="Book Antiqua" panose="02040602050305030304" pitchFamily="18" charset="0"/>
              </a:rPr>
              <a:t>Новогоднее оформление </a:t>
            </a:r>
            <a:r>
              <a:rPr lang="ru-RU" sz="2000" i="1" dirty="0" smtClean="0">
                <a:latin typeface="Book Antiqua" panose="02040602050305030304" pitchFamily="18" charset="0"/>
              </a:rPr>
              <a:t>средней </a:t>
            </a:r>
            <a:r>
              <a:rPr lang="ru-RU" sz="2000" i="1" dirty="0">
                <a:latin typeface="Book Antiqua" panose="02040602050305030304" pitchFamily="18" charset="0"/>
              </a:rPr>
              <a:t>группы </a:t>
            </a:r>
            <a:r>
              <a:rPr lang="ru-RU" sz="2000" i="1" dirty="0" smtClean="0">
                <a:latin typeface="Book Antiqua" panose="02040602050305030304" pitchFamily="18" charset="0"/>
              </a:rPr>
              <a:t>«Непоседы»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30" y="1015152"/>
            <a:ext cx="7018836" cy="3947199"/>
          </a:xfrm>
          <a:prstGeom prst="rect">
            <a:avLst/>
          </a:prstGeom>
        </p:spPr>
      </p:pic>
      <p:pic>
        <p:nvPicPr>
          <p:cNvPr id="10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85" y="3854426"/>
            <a:ext cx="3524263" cy="2643197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941" y="3745735"/>
            <a:ext cx="3669184" cy="275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23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365129"/>
            <a:ext cx="3879945" cy="1111132"/>
          </a:xfrm>
        </p:spPr>
        <p:txBody>
          <a:bodyPr>
            <a:noAutofit/>
          </a:bodyPr>
          <a:lstStyle/>
          <a:p>
            <a:r>
              <a:rPr lang="ru-RU" sz="2400" i="1" dirty="0">
                <a:latin typeface="Book Antiqua" panose="02040602050305030304" pitchFamily="18" charset="0"/>
              </a:rPr>
              <a:t>Новогоднее оформление средней группы «Непоседы»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422" y="541399"/>
            <a:ext cx="4439797" cy="591973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79" y="1356631"/>
            <a:ext cx="2812398" cy="49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45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9378" y="365127"/>
            <a:ext cx="5025485" cy="428087"/>
          </a:xfrm>
        </p:spPr>
        <p:txBody>
          <a:bodyPr>
            <a:noAutofit/>
          </a:bodyPr>
          <a:lstStyle/>
          <a:p>
            <a:pPr algn="ctr"/>
            <a:r>
              <a:rPr lang="ru-RU" sz="2000" b="1" i="1" dirty="0" smtClean="0"/>
              <a:t>Оформление начальных классов</a:t>
            </a:r>
            <a:endParaRPr lang="ru-RU" sz="2000" b="1" i="1" dirty="0"/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60" y="972824"/>
            <a:ext cx="7737470" cy="435133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76" y="3899969"/>
            <a:ext cx="4781586" cy="268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87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1504" y="365127"/>
            <a:ext cx="4252510" cy="648425"/>
          </a:xfrm>
        </p:spPr>
        <p:txBody>
          <a:bodyPr>
            <a:normAutofit/>
          </a:bodyPr>
          <a:lstStyle/>
          <a:p>
            <a:r>
              <a:rPr lang="ru-RU" sz="2000" b="1" i="1" dirty="0"/>
              <a:t>Оформление начальных классов</a:t>
            </a:r>
            <a:endParaRPr lang="ru-RU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04" y="1528170"/>
            <a:ext cx="2530927" cy="449761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48" y="1007622"/>
            <a:ext cx="2526292" cy="44893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358" y="1528170"/>
            <a:ext cx="2530928" cy="44976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898" y="4758002"/>
            <a:ext cx="2727792" cy="19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245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47" y="517002"/>
            <a:ext cx="6159717" cy="3464054"/>
          </a:xfrm>
          <a:prstGeom prst="rect">
            <a:avLst/>
          </a:prstGeom>
        </p:spPr>
      </p:pic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53" y="3086429"/>
            <a:ext cx="6076228" cy="3418419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704" y="644486"/>
            <a:ext cx="4115529" cy="231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48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055" y="398179"/>
            <a:ext cx="3935029" cy="714526"/>
          </a:xfrm>
        </p:spPr>
        <p:txBody>
          <a:bodyPr>
            <a:normAutofit/>
          </a:bodyPr>
          <a:lstStyle/>
          <a:p>
            <a:r>
              <a:rPr lang="ru-RU" sz="2000" b="1" i="1" dirty="0"/>
              <a:t>Новогоднее оформление окон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5"/>
          <a:stretch/>
        </p:blipFill>
        <p:spPr>
          <a:xfrm>
            <a:off x="5379903" y="360833"/>
            <a:ext cx="3657600" cy="31017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903" y="3759021"/>
            <a:ext cx="3841215" cy="28809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12" y="1274054"/>
            <a:ext cx="3891642" cy="21885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1" y="3944040"/>
            <a:ext cx="4542884" cy="255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43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4291837" cy="604357"/>
          </a:xfrm>
        </p:spPr>
        <p:txBody>
          <a:bodyPr>
            <a:normAutofit fontScale="90000"/>
          </a:bodyPr>
          <a:lstStyle/>
          <a:p>
            <a:r>
              <a:rPr lang="ru-RU" sz="2000" b="1" i="1" dirty="0" smtClean="0"/>
              <a:t>Новогоднее оформление входных дверей</a:t>
            </a:r>
            <a:endParaRPr lang="ru-RU" sz="20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214" y="3973791"/>
            <a:ext cx="4538653" cy="255241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7" y="3944040"/>
            <a:ext cx="4644459" cy="26119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214" y="1091587"/>
            <a:ext cx="4381386" cy="24639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24" y="1091587"/>
            <a:ext cx="4338043" cy="243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78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6588" y="365128"/>
            <a:ext cx="3778785" cy="593340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/>
              <a:t>Ночной «Ручеек»</a:t>
            </a:r>
            <a:endParaRPr lang="ru-RU" sz="2000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483" y="958468"/>
            <a:ext cx="7005053" cy="39394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4" y="958468"/>
            <a:ext cx="1759749" cy="3127179"/>
          </a:xfrm>
          <a:prstGeom prst="rect">
            <a:avLst/>
          </a:prstGeom>
        </p:spPr>
      </p:pic>
      <p:pic>
        <p:nvPicPr>
          <p:cNvPr id="10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64" y="3888005"/>
            <a:ext cx="5030096" cy="282878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32"/>
          <a:stretch/>
        </p:blipFill>
        <p:spPr>
          <a:xfrm>
            <a:off x="6969265" y="3536414"/>
            <a:ext cx="2113265" cy="318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83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892173"/>
          </a:xfrm>
        </p:spPr>
        <p:txBody>
          <a:bodyPr>
            <a:normAutofit/>
          </a:bodyPr>
          <a:lstStyle/>
          <a:p>
            <a:pPr algn="ctr"/>
            <a:r>
              <a:rPr lang="ru-RU" sz="2400" i="1" dirty="0">
                <a:latin typeface="Book Antiqua" panose="02040602050305030304" pitchFamily="18" charset="0"/>
              </a:rPr>
              <a:t>Новогоднее оформление разновозрастной группы «Барбарики»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399" y="1257300"/>
            <a:ext cx="2698177" cy="479482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77" y="1257300"/>
            <a:ext cx="2808944" cy="49916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1" r="14415"/>
          <a:stretch/>
        </p:blipFill>
        <p:spPr>
          <a:xfrm>
            <a:off x="3197779" y="2319922"/>
            <a:ext cx="3719062" cy="315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913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7952" y="365127"/>
            <a:ext cx="6632154" cy="604357"/>
          </a:xfrm>
        </p:spPr>
        <p:txBody>
          <a:bodyPr>
            <a:normAutofit/>
          </a:bodyPr>
          <a:lstStyle/>
          <a:p>
            <a:pPr algn="ctr"/>
            <a:r>
              <a:rPr lang="ru-RU" sz="2000" i="1" dirty="0"/>
              <a:t>З</a:t>
            </a:r>
            <a:r>
              <a:rPr lang="ru-RU" sz="2000" i="1" dirty="0" smtClean="0"/>
              <a:t>имние выставки творческих работ групп ДОУ</a:t>
            </a:r>
            <a:endParaRPr lang="ru-RU" sz="2000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80" y="4163177"/>
            <a:ext cx="4188121" cy="23560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262" y="4011272"/>
            <a:ext cx="3343909" cy="25079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2"/>
          <a:stretch/>
        </p:blipFill>
        <p:spPr>
          <a:xfrm>
            <a:off x="5354198" y="1412468"/>
            <a:ext cx="4168048" cy="24369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4038" y="1412468"/>
            <a:ext cx="4260163" cy="239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6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675" y="319489"/>
            <a:ext cx="9188067" cy="385679"/>
          </a:xfrm>
        </p:spPr>
        <p:txBody>
          <a:bodyPr>
            <a:noAutofit/>
          </a:bodyPr>
          <a:lstStyle/>
          <a:p>
            <a:pPr algn="ctr"/>
            <a:r>
              <a:rPr lang="ru-RU" sz="2400" i="1" dirty="0">
                <a:latin typeface="Book Antiqua" panose="02040602050305030304" pitchFamily="18" charset="0"/>
              </a:rPr>
              <a:t>Новогоднее оформление </a:t>
            </a:r>
            <a:r>
              <a:rPr lang="ru-RU" sz="2400" i="1" dirty="0" smtClean="0">
                <a:latin typeface="Book Antiqua" panose="02040602050305030304" pitchFamily="18" charset="0"/>
              </a:rPr>
              <a:t>стендов и новогодние поделки групп ДОУ</a:t>
            </a:r>
            <a:endParaRPr lang="ru-RU" sz="2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382" y="843568"/>
            <a:ext cx="4945092" cy="2780982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33" y="807109"/>
            <a:ext cx="3941119" cy="29558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845" y="3762950"/>
            <a:ext cx="3634648" cy="27259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1" y="3815969"/>
            <a:ext cx="3563956" cy="267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6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473724"/>
            <a:ext cx="8543925" cy="642803"/>
          </a:xfrm>
        </p:spPr>
        <p:txBody>
          <a:bodyPr>
            <a:noAutofit/>
          </a:bodyPr>
          <a:lstStyle/>
          <a:p>
            <a:pPr algn="ctr"/>
            <a:r>
              <a:rPr lang="ru-RU" sz="2400" i="1" dirty="0">
                <a:latin typeface="Book Antiqua" panose="02040602050305030304" pitchFamily="18" charset="0"/>
              </a:rPr>
              <a:t>Новогоднее оформление разновозрастной группы «Барбарики»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892" y="1736725"/>
            <a:ext cx="2448616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85" y="1596025"/>
            <a:ext cx="2606967" cy="46327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969" y="1221563"/>
            <a:ext cx="3028406" cy="538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851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314</TotalTime>
  <Words>100</Words>
  <Application>Microsoft Office PowerPoint</Application>
  <PresentationFormat>Лист A4 (210x297 мм)</PresentationFormat>
  <Paragraphs>26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AWT Hamilton Tuscan Egyptian</vt:lpstr>
      <vt:lpstr>Book Antiqua</vt:lpstr>
      <vt:lpstr>Calibri</vt:lpstr>
      <vt:lpstr>Calibri Light</vt:lpstr>
      <vt:lpstr>Тема Office</vt:lpstr>
      <vt:lpstr>Фотоотчет  новогоднего оформления  МКОУ «Прогимназия №9 «Ручеек» г. Хасавюрт</vt:lpstr>
      <vt:lpstr>Презентация PowerPoint</vt:lpstr>
      <vt:lpstr>Новогоднее оформление окон</vt:lpstr>
      <vt:lpstr>Новогоднее оформление входных дверей</vt:lpstr>
      <vt:lpstr>Ночной «Ручеек»</vt:lpstr>
      <vt:lpstr>Новогоднее оформление разновозрастной группы «Барбарики»</vt:lpstr>
      <vt:lpstr>Зимние выставки творческих работ групп ДОУ</vt:lpstr>
      <vt:lpstr>Новогоднее оформление стендов и новогодние поделки групп ДОУ</vt:lpstr>
      <vt:lpstr>Новогоднее оформление разновозрастной группы «Барбарики»</vt:lpstr>
      <vt:lpstr>Оформление музыкального зала</vt:lpstr>
      <vt:lpstr>Новогоднее оформление разновозрастной группы «Барбарики»</vt:lpstr>
      <vt:lpstr>Новогоднее оформление подготовительной группы «Смешарики»</vt:lpstr>
      <vt:lpstr>Новогоднее оформление подготовительной группы «Смешарики»</vt:lpstr>
      <vt:lpstr>Новогоднее оформление подготовительной группы «Смешарики»</vt:lpstr>
      <vt:lpstr>Новогоднее оформление средней группы «Непоседы»</vt:lpstr>
      <vt:lpstr>Новогоднее оформление средней группы «Непоседы»</vt:lpstr>
      <vt:lpstr>Оформление начальных классов</vt:lpstr>
      <vt:lpstr>Оформление начальных классов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Фотоотчет новогоднего оформления  МКОУ «Прогимназия №9 «Ручеек» г. Хасавюрт</dc:title>
  <dc:creator>User Windows</dc:creator>
  <cp:lastModifiedBy>User Windows</cp:lastModifiedBy>
  <cp:revision>26</cp:revision>
  <cp:lastPrinted>2020-12-25T10:37:22Z</cp:lastPrinted>
  <dcterms:created xsi:type="dcterms:W3CDTF">2020-12-25T05:47:48Z</dcterms:created>
  <dcterms:modified xsi:type="dcterms:W3CDTF">2020-12-25T11:52:51Z</dcterms:modified>
</cp:coreProperties>
</file>