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C84001C-10FE-4503-9500-94BDDDD4B480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FC01DA0-305B-4066-9C5F-015B76D436E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84001C-10FE-4503-9500-94BDDDD4B480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C01DA0-305B-4066-9C5F-015B76D436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C84001C-10FE-4503-9500-94BDDDD4B480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FC01DA0-305B-4066-9C5F-015B76D436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84001C-10FE-4503-9500-94BDDDD4B480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C01DA0-305B-4066-9C5F-015B76D436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84001C-10FE-4503-9500-94BDDDD4B480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FC01DA0-305B-4066-9C5F-015B76D436E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84001C-10FE-4503-9500-94BDDDD4B480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C01DA0-305B-4066-9C5F-015B76D436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84001C-10FE-4503-9500-94BDDDD4B480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C01DA0-305B-4066-9C5F-015B76D436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84001C-10FE-4503-9500-94BDDDD4B480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C01DA0-305B-4066-9C5F-015B76D436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84001C-10FE-4503-9500-94BDDDD4B480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C01DA0-305B-4066-9C5F-015B76D436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84001C-10FE-4503-9500-94BDDDD4B480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C01DA0-305B-4066-9C5F-015B76D436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84001C-10FE-4503-9500-94BDDDD4B480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C01DA0-305B-4066-9C5F-015B76D436E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C84001C-10FE-4503-9500-94BDDDD4B480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FC01DA0-305B-4066-9C5F-015B76D436E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7242048" cy="2808312"/>
          </a:xfrm>
        </p:spPr>
        <p:txBody>
          <a:bodyPr/>
          <a:lstStyle/>
          <a:p>
            <a:pPr algn="ctr"/>
            <a:r>
              <a:rPr lang="ru-RU" dirty="0" smtClean="0"/>
              <a:t>Нетрадиционные техники рисования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д</a:t>
            </a:r>
            <a:r>
              <a:rPr lang="ru-RU" sz="1800" dirty="0" smtClean="0"/>
              <a:t>ля создания рисунка можно использовать пробки .</a:t>
            </a:r>
            <a:br>
              <a:rPr lang="ru-RU" sz="1800" dirty="0" smtClean="0"/>
            </a:br>
            <a:r>
              <a:rPr lang="ru-RU" sz="1800" dirty="0" smtClean="0"/>
              <a:t>И даже с помощью пластиковой бутылки можно нарисовать замечательный рисунок.</a:t>
            </a:r>
            <a:endParaRPr lang="ru-RU" sz="1800" dirty="0"/>
          </a:p>
        </p:txBody>
      </p:sp>
      <p:pic>
        <p:nvPicPr>
          <p:cNvPr id="5" name="Содержимое 4" descr="hello_html_m4c99fce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132856"/>
            <a:ext cx="3521075" cy="3519574"/>
          </a:xfrm>
        </p:spPr>
      </p:pic>
      <p:pic>
        <p:nvPicPr>
          <p:cNvPr id="6" name="Содержимое 5" descr="s1200 (2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78300" y="2102644"/>
            <a:ext cx="3521075" cy="3521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0" dirty="0" smtClean="0"/>
              <a:t>Одноразовые пластиковые вилки – тот инструмент, который может создать для вас интересную технику нетрадиционного рисования.</a:t>
            </a:r>
            <a:endParaRPr lang="ru-RU" sz="1800" dirty="0"/>
          </a:p>
        </p:txBody>
      </p:sp>
      <p:pic>
        <p:nvPicPr>
          <p:cNvPr id="6" name="Содержимое 5" descr="Risuem-vilkoj-zabavnye-mordochki-i-tsvety-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39952" y="2348880"/>
            <a:ext cx="3521075" cy="3600400"/>
          </a:xfrm>
        </p:spPr>
      </p:pic>
      <p:pic>
        <p:nvPicPr>
          <p:cNvPr id="8" name="Содержимое 7" descr="img2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2348880"/>
            <a:ext cx="3521075" cy="36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0" dirty="0" smtClean="0"/>
              <a:t>Втулка от туалетной бумаги.</a:t>
            </a:r>
            <a:br>
              <a:rPr lang="ru-RU" sz="1800" b="0" dirty="0" smtClean="0"/>
            </a:br>
            <a:r>
              <a:rPr lang="ru-RU" sz="1800" b="0" dirty="0" smtClean="0"/>
              <a:t>Тут </a:t>
            </a:r>
            <a:r>
              <a:rPr lang="ru-RU" sz="1800" b="0" dirty="0" smtClean="0"/>
              <a:t>масса вариантов, потому что трубочке-втулке можно придать разную форму.</a:t>
            </a:r>
            <a:endParaRPr lang="ru-RU" sz="1800" dirty="0"/>
          </a:p>
        </p:txBody>
      </p:sp>
      <p:pic>
        <p:nvPicPr>
          <p:cNvPr id="5" name="Содержимое 4" descr="IMG_20170415_0808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060848"/>
            <a:ext cx="3521075" cy="3888432"/>
          </a:xfrm>
        </p:spPr>
      </p:pic>
      <p:pic>
        <p:nvPicPr>
          <p:cNvPr id="6" name="Содержимое 5" descr="netradicionnoe-risovanie-5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3968" y="2060848"/>
            <a:ext cx="3521075" cy="38884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0" dirty="0" smtClean="0"/>
              <a:t>Упаковочный серый картон отлично подходит для рисования розы в технике отпечатка.  Нарезаем картонную коробку на полоски поперек линии гофрирования . Скручиваем полоски трубочкой, закрепляем резинкой или ниточкой. Штамп для зеленого листика делаем из рулончика от туалетной бумаги.</a:t>
            </a:r>
            <a:endParaRPr lang="ru-RU" sz="1800" dirty="0"/>
          </a:p>
        </p:txBody>
      </p:sp>
      <p:pic>
        <p:nvPicPr>
          <p:cNvPr id="4" name="Содержимое 3" descr="s1200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740808"/>
          </a:xfrm>
        </p:spPr>
        <p:txBody>
          <a:bodyPr>
            <a:normAutofit/>
          </a:bodyPr>
          <a:lstStyle/>
          <a:p>
            <a:r>
              <a:rPr lang="ru-RU" sz="1800" b="0" dirty="0" smtClean="0"/>
              <a:t>В </a:t>
            </a:r>
            <a:r>
              <a:rPr lang="ru-RU" sz="1800" b="0" dirty="0" smtClean="0"/>
              <a:t>магазинах </a:t>
            </a:r>
            <a:r>
              <a:rPr lang="ru-RU" sz="1800" b="0" dirty="0" smtClean="0"/>
              <a:t>(или на сайтах для поделок) можно купить мешок с такими мягкими помпончиками. Если к каждому прицепить прищепку, то получим удобную держалку для работы</a:t>
            </a:r>
            <a:r>
              <a:rPr lang="ru-RU" sz="1800" b="0" dirty="0" smtClean="0"/>
              <a:t>. Вместо помпончика можно использовать поролон.</a:t>
            </a:r>
            <a:endParaRPr lang="ru-RU" sz="1800" dirty="0"/>
          </a:p>
        </p:txBody>
      </p:sp>
      <p:pic>
        <p:nvPicPr>
          <p:cNvPr id="4" name="Содержимое 3" descr="netradicionnoe-risovanie-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246873"/>
            <a:ext cx="7200799" cy="40962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72008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Вот такие интересные техники рисования вы можете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попробовать дома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с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детьми.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Нетрадиционное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рисование позволяет раскрыть творческий потенциал ребенка; постепенно повышать интерес к художественной деятельности, развивать психические процессы. Оно позволяет детям чувствовать себя раскованнее, смелее, развивает воображение, дает полную свободу для самовыражения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Удачного вам творчества!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629240"/>
          </a:xfrm>
        </p:spPr>
        <p:txBody>
          <a:bodyPr>
            <a:normAutofit fontScale="90000"/>
          </a:bodyPr>
          <a:lstStyle/>
          <a:p>
            <a:r>
              <a:rPr lang="ru-RU" b="0" dirty="0" smtClean="0"/>
              <a:t>Рисование нетрадиционными техниками открывают широкий простор для детской фантазии, дает ребенку возможность увлечься творчеством, развить воображение, проявить самостоятельность и инициативу, выразить свою индивидуальность.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b="0" dirty="0" smtClean="0"/>
              <a:t>Очень интересно и увлекательно рисовать цветными ладошками. Очень приятно и необычно раскрашивать свои ручки яркими цветами и оставлять свои отпечатки на листике бумаги. Рисование ладошками – это веселая игра для маленьких художников.</a:t>
            </a:r>
            <a:endParaRPr lang="ru-RU" sz="1600" dirty="0"/>
          </a:p>
        </p:txBody>
      </p:sp>
      <p:pic>
        <p:nvPicPr>
          <p:cNvPr id="5" name="Содержимое 4" descr="fingers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72816"/>
            <a:ext cx="3312368" cy="3456384"/>
          </a:xfrm>
        </p:spPr>
      </p:pic>
      <p:pic>
        <p:nvPicPr>
          <p:cNvPr id="6" name="Содержимое 5" descr="detsad-1693012-155306746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55976" y="2852936"/>
            <a:ext cx="3528392" cy="35556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04704"/>
          </a:xfrm>
        </p:spPr>
        <p:txBody>
          <a:bodyPr>
            <a:normAutofit/>
          </a:bodyPr>
          <a:lstStyle/>
          <a:p>
            <a:r>
              <a:rPr lang="ru-RU" sz="1800" b="0" dirty="0" smtClean="0"/>
              <a:t>Можно рисовать и пальчиками, оставляя разноцветные отпечатки на бумаге.</a:t>
            </a:r>
            <a:endParaRPr lang="ru-RU" sz="1800" dirty="0"/>
          </a:p>
        </p:txBody>
      </p:sp>
      <p:pic>
        <p:nvPicPr>
          <p:cNvPr id="5" name="Содержимое 4" descr="fingers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3289548" cy="3960440"/>
          </a:xfrm>
        </p:spPr>
      </p:pic>
      <p:pic>
        <p:nvPicPr>
          <p:cNvPr id="6" name="Содержимое 5" descr="detsad-252483-147441963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3968" y="2636912"/>
            <a:ext cx="3521075" cy="28411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0" dirty="0" smtClean="0"/>
              <a:t>Рисовать можно и мыльными пузырями. Для этого в стакан с водой надо добавить любой мыльный раствор и краску. С помощью трубочки </a:t>
            </a:r>
            <a:r>
              <a:rPr lang="ru-RU" sz="1800" b="0" dirty="0" err="1" smtClean="0"/>
              <a:t>набулькать</a:t>
            </a:r>
            <a:r>
              <a:rPr lang="ru-RU" sz="1800" b="0" dirty="0" smtClean="0"/>
              <a:t> много пены. На пузыри прислонить бумагу. Когда станут проявляться первые узоры, можно поднимать бумагу. Пузырчатые узоры готовы.</a:t>
            </a:r>
            <a:endParaRPr lang="ru-RU" sz="1800" dirty="0"/>
          </a:p>
        </p:txBody>
      </p:sp>
      <p:pic>
        <p:nvPicPr>
          <p:cNvPr id="5" name="Содержимое 4" descr="glass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988840"/>
            <a:ext cx="3145532" cy="4248472"/>
          </a:xfrm>
        </p:spPr>
      </p:pic>
      <p:pic>
        <p:nvPicPr>
          <p:cNvPr id="8" name="Содержимое 7" descr="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39952" y="1988840"/>
            <a:ext cx="3521075" cy="42484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0" dirty="0" smtClean="0"/>
              <a:t>Принцип данной техники прост: ребенок закрашивает картинку точками. Для этого необходимо обмакнуть ватную палочку в краску и нанести точки на рисунок, контур которого уже нарисован.</a:t>
            </a:r>
            <a:endParaRPr lang="ru-RU" sz="1800" dirty="0"/>
          </a:p>
        </p:txBody>
      </p:sp>
      <p:pic>
        <p:nvPicPr>
          <p:cNvPr id="5" name="Содержимое 4" descr="s1200 (5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348880"/>
            <a:ext cx="3521075" cy="3240360"/>
          </a:xfrm>
        </p:spPr>
      </p:pic>
      <p:pic>
        <p:nvPicPr>
          <p:cNvPr id="6" name="Содержимое 5" descr="95746_e308b52863a5997c9f6a454fdfd6828752b72ace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4" y="2348880"/>
            <a:ext cx="3233043" cy="32200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42048" cy="1800200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1800" b="0" dirty="0" smtClean="0"/>
              <a:t>Нетрадиционная техника рисования "</a:t>
            </a:r>
            <a:r>
              <a:rPr lang="ru-RU" sz="1800" b="0" dirty="0" err="1" smtClean="0"/>
              <a:t>кляксография</a:t>
            </a:r>
            <a:r>
              <a:rPr lang="ru-RU" sz="1800" b="0" dirty="0" smtClean="0"/>
              <a:t>" (выдувание трубочкой) - это очередное волшебство творческих занятий. Такое занятие для детей очень увлекательно, интересно и очень </a:t>
            </a:r>
            <a:r>
              <a:rPr lang="ru-RU" sz="1800" b="0" dirty="0" smtClean="0"/>
              <a:t>полезное, Так</a:t>
            </a:r>
            <a:r>
              <a:rPr lang="ru-RU" sz="1800" b="0" dirty="0" smtClean="0"/>
              <a:t>, как выдувание через соломинку укрепляет здоровье: силу лёгких и дыхательную систему ребёнка в целом</a:t>
            </a:r>
            <a:r>
              <a:rPr lang="ru-RU" sz="1800" b="0" dirty="0" smtClean="0"/>
              <a:t>.</a:t>
            </a:r>
            <a:br>
              <a:rPr lang="ru-RU" sz="1800" b="0" dirty="0" smtClean="0"/>
            </a:br>
            <a:r>
              <a:rPr lang="ru-RU" sz="1800" b="0" dirty="0" smtClean="0"/>
              <a:t>Для </a:t>
            </a:r>
            <a:r>
              <a:rPr lang="ru-RU" sz="1800" b="0" dirty="0" smtClean="0"/>
              <a:t>создания волшебной картинки потребуется большая клякса, на которую нужно </a:t>
            </a:r>
            <a:r>
              <a:rPr lang="ru-RU" sz="1800" b="0" dirty="0" smtClean="0"/>
              <a:t>дуть.</a:t>
            </a:r>
            <a:endParaRPr lang="ru-RU" sz="1800" b="0" dirty="0"/>
          </a:p>
        </p:txBody>
      </p:sp>
      <p:pic>
        <p:nvPicPr>
          <p:cNvPr id="5" name="Содержимое 4" descr="klexograph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348880"/>
            <a:ext cx="3332931" cy="3960440"/>
          </a:xfrm>
        </p:spPr>
      </p:pic>
      <p:pic>
        <p:nvPicPr>
          <p:cNvPr id="6" name="Содержимое 5" descr="klexography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39952" y="2420888"/>
            <a:ext cx="3600400" cy="39604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0" dirty="0" smtClean="0"/>
              <a:t>Для создания «полосатых </a:t>
            </a:r>
            <a:r>
              <a:rPr lang="ru-RU" sz="1800" b="0" dirty="0" err="1" smtClean="0"/>
              <a:t>штампиков</a:t>
            </a:r>
            <a:r>
              <a:rPr lang="ru-RU" sz="1800" b="0" dirty="0" smtClean="0"/>
              <a:t>» можно использовать нити, прочно намотанные на какой-либо предмет. Густым слоем краски нити окрашиваются в необходимый цвет. Затем, используя воображение, «полосатый узор» наносится на декорируемую поверхность.</a:t>
            </a:r>
            <a:endParaRPr lang="ru-RU" sz="1800" dirty="0"/>
          </a:p>
        </p:txBody>
      </p:sp>
      <p:pic>
        <p:nvPicPr>
          <p:cNvPr id="6" name="Содержимое 5" descr="yar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7272808" cy="45365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242048" cy="1130384"/>
          </a:xfrm>
        </p:spPr>
        <p:txBody>
          <a:bodyPr>
            <a:normAutofit/>
          </a:bodyPr>
          <a:lstStyle/>
          <a:p>
            <a:r>
              <a:rPr lang="ru-RU" sz="1800" b="0" dirty="0" smtClean="0"/>
              <a:t>Вкусные овощи и фрукты тоже умеют рисовать. Необходимо только придать им нужную форму, подобрать подходящий цвет краски, кистью окрасить и сделать красивый отпечаток на декорируемой поверхности.</a:t>
            </a:r>
            <a:endParaRPr lang="ru-RU" sz="1800" dirty="0"/>
          </a:p>
        </p:txBody>
      </p:sp>
      <p:pic>
        <p:nvPicPr>
          <p:cNvPr id="5" name="Содержимое 4" descr="s1200 (4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60847"/>
            <a:ext cx="3521075" cy="4176465"/>
          </a:xfrm>
        </p:spPr>
      </p:pic>
      <p:pic>
        <p:nvPicPr>
          <p:cNvPr id="6" name="Содержимое 5" descr="vegetables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55976" y="2132856"/>
            <a:ext cx="3384376" cy="40324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160</TotalTime>
  <Words>398</Words>
  <Application>Microsoft Office PowerPoint</Application>
  <PresentationFormat>Экран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Нетрадиционные техники рисования</vt:lpstr>
      <vt:lpstr>Рисование нетрадиционными техниками открывают широкий простор для детской фантазии, дает ребенку возможность увлечься творчеством, развить воображение, проявить самостоятельность и инициативу, выразить свою индивидуальность.</vt:lpstr>
      <vt:lpstr>Очень интересно и увлекательно рисовать цветными ладошками. Очень приятно и необычно раскрашивать свои ручки яркими цветами и оставлять свои отпечатки на листике бумаги. Рисование ладошками – это веселая игра для маленьких художников.</vt:lpstr>
      <vt:lpstr>Можно рисовать и пальчиками, оставляя разноцветные отпечатки на бумаге.</vt:lpstr>
      <vt:lpstr>Рисовать можно и мыльными пузырями. Для этого в стакан с водой надо добавить любой мыльный раствор и краску. С помощью трубочки набулькать много пены. На пузыри прислонить бумагу. Когда станут проявляться первые узоры, можно поднимать бумагу. Пузырчатые узоры готовы.</vt:lpstr>
      <vt:lpstr>Принцип данной техники прост: ребенок закрашивает картинку точками. Для этого необходимо обмакнуть ватную палочку в краску и нанести точки на рисунок, контур которого уже нарисован.</vt:lpstr>
      <vt:lpstr>Нетрадиционная техника рисования "кляксография" (выдувание трубочкой) - это очередное волшебство творческих занятий. Такое занятие для детей очень увлекательно, интересно и очень полезное, Так, как выдувание через соломинку укрепляет здоровье: силу лёгких и дыхательную систему ребёнка в целом. Для создания волшебной картинки потребуется большая клякса, на которую нужно дуть.</vt:lpstr>
      <vt:lpstr>Для создания «полосатых штампиков» можно использовать нити, прочно намотанные на какой-либо предмет. Густым слоем краски нити окрашиваются в необходимый цвет. Затем, используя воображение, «полосатый узор» наносится на декорируемую поверхность.</vt:lpstr>
      <vt:lpstr>Вкусные овощи и фрукты тоже умеют рисовать. Необходимо только придать им нужную форму, подобрать подходящий цвет краски, кистью окрасить и сделать красивый отпечаток на декорируемой поверхности.</vt:lpstr>
      <vt:lpstr>для создания рисунка можно использовать пробки . И даже с помощью пластиковой бутылки можно нарисовать замечательный рисунок.</vt:lpstr>
      <vt:lpstr>Одноразовые пластиковые вилки – тот инструмент, который может создать для вас интересную технику нетрадиционного рисования.</vt:lpstr>
      <vt:lpstr>Втулка от туалетной бумаги. Тут масса вариантов, потому что трубочке-втулке можно придать разную форму.</vt:lpstr>
      <vt:lpstr>Упаковочный серый картон отлично подходит для рисования розы в технике отпечатка.  Нарезаем картонную коробку на полоски поперек линии гофрирования . Скручиваем полоски трубочкой, закрепляем резинкой или ниточкой. Штамп для зеленого листика делаем из рулончика от туалетной бумаги.</vt:lpstr>
      <vt:lpstr>В магазинах (или на сайтах для поделок) можно купить мешок с такими мягкими помпончиками. Если к каждому прицепить прищепку, то получим удобную держалку для работы. Вместо помпончика можно использовать поролон.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методы рисования</dc:title>
  <dc:creator>Пользователь Windows</dc:creator>
  <cp:lastModifiedBy>Пользователь Windows</cp:lastModifiedBy>
  <cp:revision>16</cp:revision>
  <dcterms:created xsi:type="dcterms:W3CDTF">2020-04-11T13:36:11Z</dcterms:created>
  <dcterms:modified xsi:type="dcterms:W3CDTF">2020-04-11T16:16:53Z</dcterms:modified>
</cp:coreProperties>
</file>