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4" r:id="rId11"/>
    <p:sldId id="260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B10A-CEAC-442B-8636-D2BE8C0A832E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D5AC5-AB2C-4309-A8F2-645BE500A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6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5AC5-AB2C-4309-A8F2-645BE500AB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5AC5-AB2C-4309-A8F2-645BE500AB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3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5AC5-AB2C-4309-A8F2-645BE500AB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6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4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8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1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4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6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5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1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6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B450B-E92B-4CB2-BB8C-8F4359C1123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38812-2775-4403-9EDA-9BB39B9A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0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2"/>
            <a:ext cx="12192000" cy="7240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524000" y="1454533"/>
            <a:ext cx="89945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НЕТРАДИЦИОННЫЕ ТЕХНИКИ </a:t>
            </a:r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РИСОВАНИЯ В ДЕТСКОМ САДУ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83" y="3100232"/>
            <a:ext cx="4681927" cy="29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5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314" y="1349759"/>
            <a:ext cx="51716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Рисование полиэтиленовым пакетом и втулкой</a:t>
            </a:r>
          </a:p>
          <a:p>
            <a:r>
              <a:rPr lang="ru-RU" b="1" dirty="0" smtClean="0"/>
              <a:t> Необходимый материал:</a:t>
            </a:r>
            <a:endParaRPr lang="ru-RU" b="1" dirty="0"/>
          </a:p>
          <a:p>
            <a:r>
              <a:rPr lang="ru-RU" b="1" dirty="0"/>
              <a:t>-полиэтиленовый пакет;</a:t>
            </a:r>
          </a:p>
          <a:p>
            <a:r>
              <a:rPr lang="ru-RU" b="1" dirty="0" smtClean="0"/>
              <a:t>-</a:t>
            </a:r>
            <a:r>
              <a:rPr lang="ru-RU" b="1" dirty="0"/>
              <a:t>гуашь – красная, зеленая;</a:t>
            </a:r>
          </a:p>
          <a:p>
            <a:r>
              <a:rPr lang="ru-RU" b="1" dirty="0" smtClean="0"/>
              <a:t>-</a:t>
            </a:r>
            <a:r>
              <a:rPr lang="ru-RU" b="1" dirty="0"/>
              <a:t>кисточка;</a:t>
            </a:r>
          </a:p>
          <a:p>
            <a:r>
              <a:rPr lang="ru-RU" b="1" dirty="0" smtClean="0"/>
              <a:t>втулка</a:t>
            </a:r>
            <a:r>
              <a:rPr lang="ru-RU" b="1" dirty="0"/>
              <a:t>;</a:t>
            </a:r>
          </a:p>
          <a:p>
            <a:r>
              <a:rPr lang="ru-RU" b="1" dirty="0" smtClean="0"/>
              <a:t>-</a:t>
            </a:r>
            <a:r>
              <a:rPr lang="ru-RU" b="1" dirty="0"/>
              <a:t>бумага формата А-4;</a:t>
            </a:r>
          </a:p>
          <a:p>
            <a:r>
              <a:rPr lang="ru-RU" b="1" dirty="0" smtClean="0"/>
              <a:t>-</a:t>
            </a:r>
            <a:r>
              <a:rPr lang="ru-RU" b="1" dirty="0"/>
              <a:t>баночка с водой, тарелочка для краски, влажные салфетки;</a:t>
            </a:r>
          </a:p>
          <a:p>
            <a:r>
              <a:rPr lang="ru-RU" b="1" dirty="0" smtClean="0"/>
              <a:t>-</a:t>
            </a:r>
            <a:r>
              <a:rPr lang="ru-RU" b="1" dirty="0"/>
              <a:t>основа для работы, влажные салфетки.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6947" y="1444640"/>
            <a:ext cx="2956889" cy="2338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8456" y="2461981"/>
            <a:ext cx="3703706" cy="278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0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6980" y="1536024"/>
            <a:ext cx="72402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Пусть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дети творят,фантазируют,рисуют! Не каждый из них станет художником, но рисование доставит им удовольствие, они познают радость творчества, научаться видеть прекрасное в обычном. Пусть они растут с душой художника!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42250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01" y="1364941"/>
            <a:ext cx="6078240" cy="4166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96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0"/>
            <a:ext cx="118172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078" y="1559537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 в десять лет, и в семь, и в пять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Все дети любят рисовать.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 каждый смело нарисует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Всё, что его интересует.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Всё вызывает интерес: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Далёкий космос, ближний лес,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Цветы, машины, сказки, пляски…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Всё нарисуем! Были б краски,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Да лист бумаги на столе,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Да мир в семье и на земле.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0584" y="5291528"/>
            <a:ext cx="2683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В.Берестов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6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63" y="-374754"/>
            <a:ext cx="121120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3869" y="1603948"/>
            <a:ext cx="77499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Нетрадиционная техника рисования открывает возможности развития у детей творческих способностей, фантазии, воображения. Только нестандартные и нетрадиционные приемы творчества позволяют каждому ребенку более полно раскрыть свои чувства и способности. При использовании этих приемов ребенок учится не бояться проявлять свою фантазию, так как они не обращают ребенка к стандарту, не вводят его в какие-то рамки. Рисуя, ребенок дает выход своим чувствам, желаниям, благодаря рисованию он постигает, иногда моделирует действительность, легче воспринимает болезненные для него образы и события.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9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21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занятий с использованием нетрадиционных техник: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Способствует снятию детских страхов;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Развивает уверенность в своих силах;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Развивает пространственное мышление;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Учит детей свободно выражать свой замысел;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Побуждает детей к творческим поискам и решениям;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Учит детей работать с разнообразным материалом;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Развивает чувство композиции, ритма,  колорита,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чувство фактурности и объёмности;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Развивает мелкую моторику рук;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Развивает творческие способности, воображение и  полёт фантазии.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Во время работы дети получают эстетическое удовольствие.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000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" y="-133995"/>
            <a:ext cx="1208207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6003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8938" y="1499016"/>
            <a:ext cx="777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НЕТРАДИЦИОННЫХ ТЕХНИК РИСОВАНИЯ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23672" y="2699345"/>
            <a:ext cx="929390" cy="119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74191" y="3941813"/>
            <a:ext cx="205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Отпечатки </a:t>
            </a:r>
            <a:r>
              <a:rPr lang="ru-RU" b="1" dirty="0" smtClean="0"/>
              <a:t>листьев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627620" y="2699345"/>
            <a:ext cx="404735" cy="161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13546" y="4610094"/>
            <a:ext cx="2599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Рисование </a:t>
            </a:r>
            <a:r>
              <a:rPr lang="ru-RU" b="1" dirty="0" smtClean="0"/>
              <a:t>пальчиками</a:t>
            </a:r>
            <a:endParaRPr lang="ru-RU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976734" y="2699345"/>
            <a:ext cx="15061" cy="119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06029" y="3941813"/>
            <a:ext cx="225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Рисунки из ладошки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397013" y="2731520"/>
            <a:ext cx="173674" cy="1705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54499" y="4916292"/>
            <a:ext cx="3374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Рисование ватными палочками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970426" y="2699345"/>
            <a:ext cx="449705" cy="119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72257" y="4028818"/>
            <a:ext cx="354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Рисование </a:t>
            </a:r>
          </a:p>
          <a:p>
            <a:r>
              <a:rPr lang="ru-RU" b="1" dirty="0" smtClean="0"/>
              <a:t>полиэтиленовым пакетом, втулкой</a:t>
            </a:r>
            <a:endParaRPr lang="ru-RU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593579" y="2699345"/>
            <a:ext cx="1341766" cy="884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970743" y="3190601"/>
            <a:ext cx="1948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Разрезанной трубочкой, выдувания трубочкой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91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9725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6314" y="4318647"/>
            <a:ext cx="81846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Отпечатки  листьев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/>
              <a:t>Материалы</a:t>
            </a:r>
            <a:r>
              <a:rPr lang="ru-RU" dirty="0"/>
              <a:t>: бумага, листья разных деревьев, гуашь, кисти.</a:t>
            </a:r>
          </a:p>
          <a:p>
            <a:r>
              <a:rPr lang="ru-RU" dirty="0" smtClean="0"/>
              <a:t>Ребенок </a:t>
            </a:r>
            <a:r>
              <a:rPr lang="ru-RU" dirty="0"/>
              <a:t>покрывает листок дерева красками разных цветов, затем прикладывает окрашенной стороной для получения отпечатка. Каждый раз берется новый лист. Черешки у листьев можно дорисовать кистью.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5793" y="1588678"/>
            <a:ext cx="2969829" cy="2423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5747" y="1585512"/>
            <a:ext cx="2969829" cy="2429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8484" y="1652066"/>
            <a:ext cx="3003178" cy="23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0"/>
            <a:ext cx="1151244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9378" y="116764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Рисование разрезанной коктейльной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трубочкой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     Трубочкой можно </a:t>
            </a:r>
            <a:r>
              <a:rPr lang="ru-RU" b="1" dirty="0"/>
              <a:t>изобразить цветы </a:t>
            </a:r>
            <a:r>
              <a:rPr lang="ru-RU" b="1" dirty="0" smtClean="0"/>
              <a:t>или</a:t>
            </a:r>
          </a:p>
          <a:p>
            <a:r>
              <a:rPr lang="ru-RU" b="1" dirty="0" smtClean="0"/>
              <a:t>     праздничный </a:t>
            </a:r>
            <a:r>
              <a:rPr lang="ru-RU" b="1" dirty="0"/>
              <a:t>салют. </a:t>
            </a:r>
          </a:p>
          <a:p>
            <a:r>
              <a:rPr lang="ru-RU" b="1" dirty="0" smtClean="0"/>
              <a:t>     Для </a:t>
            </a:r>
            <a:r>
              <a:rPr lang="ru-RU" b="1" dirty="0"/>
              <a:t>этого трубочку с одной стороны </a:t>
            </a:r>
            <a:r>
              <a:rPr lang="ru-RU" b="1" dirty="0" smtClean="0"/>
              <a:t>нужно</a:t>
            </a:r>
          </a:p>
          <a:p>
            <a:r>
              <a:rPr lang="ru-RU" b="1" dirty="0" smtClean="0"/>
              <a:t>    разрезать </a:t>
            </a:r>
            <a:r>
              <a:rPr lang="ru-RU" b="1" dirty="0"/>
              <a:t>на полоски, отогнуть их и, макая </a:t>
            </a:r>
            <a:endParaRPr lang="ru-RU" b="1" dirty="0" smtClean="0"/>
          </a:p>
          <a:p>
            <a:r>
              <a:rPr lang="ru-RU" b="1" dirty="0" smtClean="0"/>
              <a:t>     в </a:t>
            </a:r>
            <a:r>
              <a:rPr lang="ru-RU" b="1" dirty="0"/>
              <a:t>гуашь, оставлять отпечатки симпатичных </a:t>
            </a:r>
            <a:endParaRPr lang="ru-RU" b="1" dirty="0" smtClean="0"/>
          </a:p>
          <a:p>
            <a:r>
              <a:rPr lang="ru-RU" b="1" dirty="0" smtClean="0"/>
              <a:t>    цветочков </a:t>
            </a:r>
            <a:r>
              <a:rPr lang="ru-RU" b="1" dirty="0"/>
              <a:t>или ярких салютов.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3440" y="1776338"/>
            <a:ext cx="4302181" cy="35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" y="149902"/>
            <a:ext cx="12042738" cy="6535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91397" y="1689664"/>
            <a:ext cx="43121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Рисование ватными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палочками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b="1" dirty="0"/>
              <a:t>Этот необычный способ рисования очень нравится детям. Ведь ватной палочкой управлять легче, чем кисточкой, а результат радует глаз. Такая техника подходит малышам, позволяя создавать действительно необычные решения.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0836" y="1543987"/>
            <a:ext cx="4034171" cy="37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672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26438" y="1495349"/>
            <a:ext cx="46919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Рисование с помощью пузырчатой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пленки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Это самый многосторонний вариант творчества с подобной пленкой, т. к.   пузырьки пленки дают крайне интересный рисунок при правильном применении. И это очень интересно будет для детей, которые при помощи пленки еще и смогут лучше понять схему создания обычного рисунка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2282" y="1579823"/>
            <a:ext cx="4248225" cy="36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528</Words>
  <Application>Microsoft Office PowerPoint</Application>
  <PresentationFormat>Широкоэкранный</PresentationFormat>
  <Paragraphs>70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2022-03-30T08:11:32Z</dcterms:created>
  <dcterms:modified xsi:type="dcterms:W3CDTF">2022-04-03T19:17:52Z</dcterms:modified>
</cp:coreProperties>
</file>