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04E3-4FCA-44D6-AB03-8F07063B0F7A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D409-B37F-4BA8-A9DF-62773C0F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04E3-4FCA-44D6-AB03-8F07063B0F7A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D409-B37F-4BA8-A9DF-62773C0F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04E3-4FCA-44D6-AB03-8F07063B0F7A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D409-B37F-4BA8-A9DF-62773C0F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04E3-4FCA-44D6-AB03-8F07063B0F7A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D409-B37F-4BA8-A9DF-62773C0F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04E3-4FCA-44D6-AB03-8F07063B0F7A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D409-B37F-4BA8-A9DF-62773C0F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04E3-4FCA-44D6-AB03-8F07063B0F7A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D409-B37F-4BA8-A9DF-62773C0F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04E3-4FCA-44D6-AB03-8F07063B0F7A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D409-B37F-4BA8-A9DF-62773C0F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04E3-4FCA-44D6-AB03-8F07063B0F7A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D409-B37F-4BA8-A9DF-62773C0F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04E3-4FCA-44D6-AB03-8F07063B0F7A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D409-B37F-4BA8-A9DF-62773C0F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04E3-4FCA-44D6-AB03-8F07063B0F7A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D409-B37F-4BA8-A9DF-62773C0F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04E3-4FCA-44D6-AB03-8F07063B0F7A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D409-B37F-4BA8-A9DF-62773C0F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04E3-4FCA-44D6-AB03-8F07063B0F7A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D409-B37F-4BA8-A9DF-62773C0F7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3"/>
            <a:ext cx="8143932" cy="2643205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Назови писателя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</a:rPr>
              <a:t>Какие произведения этого писателя ты знаешь, напиши.</a:t>
            </a:r>
            <a:endParaRPr lang="ru-RU" sz="48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Documents and Settings\1\Рабочий стол\Pictures\учеба\TQ1YS00ZT_jpeg_150x150_q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1928826" cy="19288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Documents and Settings\1\Рабочий стол\Pictures\учеба\j0354499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357826"/>
            <a:ext cx="1100872" cy="84184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Мои документы\Мои рисунки\m0122---kop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4885369" cy="6693106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9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RepinIE_2-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8784" y="-1"/>
            <a:ext cx="5863611" cy="7022289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11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1886777000bdb70903ab6a014522f8035f300ff4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6056" y="0"/>
            <a:ext cx="5624902" cy="7154369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13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Мои рисунки\c607031578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380" y="-1"/>
            <a:ext cx="5389264" cy="6909313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14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Назовите произведение по иллюстрации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128110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Назовите автора</a:t>
            </a:r>
            <a:endParaRPr lang="ru-RU" sz="4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золотая рыбка"/>
          <p:cNvPicPr>
            <a:picLocks noChangeAspect="1" noChangeArrowheads="1"/>
          </p:cNvPicPr>
          <p:nvPr/>
        </p:nvPicPr>
        <p:blipFill>
          <a:blip r:embed="rId2">
            <a:lum bright="-12000" contrast="6000"/>
          </a:blip>
          <a:srcRect l="6030" t="8376" r="7394" b="8458"/>
          <a:stretch>
            <a:fillRect/>
          </a:stretch>
        </p:blipFill>
        <p:spPr>
          <a:xfrm>
            <a:off x="928662" y="428604"/>
            <a:ext cx="7729334" cy="5857916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Овал 2"/>
          <p:cNvSpPr/>
          <p:nvPr/>
        </p:nvSpPr>
        <p:spPr>
          <a:xfrm>
            <a:off x="0" y="21429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2306" y="0"/>
            <a:ext cx="5745168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normal_tza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4857784" cy="639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195" y="142852"/>
            <a:ext cx="454663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Мои документы\Загрузки\2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4559" y="0"/>
            <a:ext cx="4896333" cy="6806617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pic>
        <p:nvPicPr>
          <p:cNvPr id="3" name="Picture 12" descr="Turgenev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8058" y="0"/>
            <a:ext cx="5278586" cy="6783570"/>
          </a:xfrm>
          <a:prstGeom prst="round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s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4480" y="642918"/>
            <a:ext cx="6515090" cy="5668633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ри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28794" y="285728"/>
            <a:ext cx="5534064" cy="5929354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да, были люди в наше врем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0232" y="0"/>
            <a:ext cx="5572125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Documents and Settings\Admin\Мои документы\Мои рисунки\skazki-0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550913" cy="564360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9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rus07-0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145317" cy="65336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10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Иллюстрации\zakoldlvannoe_mesto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6858048" cy="561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11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Погорельский\9961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0"/>
            <a:ext cx="5267325" cy="6858000"/>
          </a:xfrm>
          <a:noFill/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12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113aInstaPLANET_PALEKH_Pushk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87698" cy="597126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13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вор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3107" y="173468"/>
            <a:ext cx="5598953" cy="639880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15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Мои документы\Мои рисунки\1-243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645" y="0"/>
            <a:ext cx="5002049" cy="664371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16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Лермонтов\lermontov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14546" y="0"/>
            <a:ext cx="5572125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Сказки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964" y="428604"/>
            <a:ext cx="8049002" cy="6073620"/>
          </a:xfrm>
          <a:prstGeom prst="round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17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Koshkin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08962"/>
            <a:ext cx="4940582" cy="654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/>
              <a:t>18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ры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703916" cy="6685208"/>
          </a:xfrm>
          <a:prstGeom prst="round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n_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3042" y="97203"/>
            <a:ext cx="6075178" cy="676079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ломонос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0557" y="-1"/>
            <a:ext cx="4993211" cy="677508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3108" y="42680"/>
            <a:ext cx="5000660" cy="6573090"/>
          </a:xfrm>
          <a:prstGeom prst="ellipse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Жуковский\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6201496" cy="6220010"/>
          </a:xfrm>
          <a:prstGeom prst="dodecagon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Есен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71670" y="0"/>
            <a:ext cx="4810125" cy="6858000"/>
          </a:xfrm>
          <a:prstGeom prst="rect">
            <a:avLst/>
          </a:prstGeom>
          <a:noFill/>
          <a:ln/>
        </p:spPr>
      </p:pic>
      <p:sp>
        <p:nvSpPr>
          <p:cNvPr id="3" name="Овал 2"/>
          <p:cNvSpPr/>
          <p:nvPr/>
        </p:nvSpPr>
        <p:spPr>
          <a:xfrm>
            <a:off x="357158" y="285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46</Words>
  <Application>Microsoft Office PowerPoint</Application>
  <PresentationFormat>Экран (4:3)</PresentationFormat>
  <Paragraphs>33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Назови писателя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Назовите произведение по иллюстрации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Назови писателя</dc:title>
  <dc:creator>1</dc:creator>
  <cp:lastModifiedBy>1</cp:lastModifiedBy>
  <cp:revision>3</cp:revision>
  <dcterms:created xsi:type="dcterms:W3CDTF">2012-04-04T15:32:34Z</dcterms:created>
  <dcterms:modified xsi:type="dcterms:W3CDTF">2012-04-11T14:17:11Z</dcterms:modified>
</cp:coreProperties>
</file>