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6"/>
  </p:notesMasterIdLst>
  <p:sldIdLst>
    <p:sldId id="369" r:id="rId2"/>
    <p:sldId id="313" r:id="rId3"/>
    <p:sldId id="311" r:id="rId4"/>
    <p:sldId id="357" r:id="rId5"/>
    <p:sldId id="363" r:id="rId6"/>
    <p:sldId id="370" r:id="rId7"/>
    <p:sldId id="342" r:id="rId8"/>
    <p:sldId id="364" r:id="rId9"/>
    <p:sldId id="371" r:id="rId10"/>
    <p:sldId id="346" r:id="rId11"/>
    <p:sldId id="372" r:id="rId12"/>
    <p:sldId id="354" r:id="rId13"/>
    <p:sldId id="349" r:id="rId14"/>
    <p:sldId id="3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52972-9218-45A1-A79A-5417988581C3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72F7EB-A64C-40BB-9BFF-CF5C5EA1D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1DDC5DC-3824-4E49-80B4-3D062B0926AC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39B41B-4D8D-49CD-8BD9-5A73620723C7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7F934882-DCA6-4C19-9418-6FB7AAB63A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69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538E5-AF71-4577-A6A0-AE3896CE5AA1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791B6-7B6A-447B-B1CF-021DE78EE6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1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A627F-849E-4E26-8AB8-1E6F37A3BDAF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D6A31-35A1-4775-B739-0CFE60ADC4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6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BF081-1545-47CA-AF7E-61AEFF9B0E1C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CB063-D182-4535-89EE-4428309EA7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1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129F7-00FB-4578-9D10-F7F340CE6F7D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0D772-13EA-49B6-BE8C-74E05D26F7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1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8B3D5-E720-4871-9D01-209A68015C56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CA420-CEA8-4D11-9619-C7D2C0399F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268379-71A6-481C-AA3D-17CFB6AA604F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DCF9E-5E9B-4CF2-9D09-F10CD4864E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9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23CCB4-64BF-416C-BFE3-350DF736CEB9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62AF1-C570-4102-9EC4-4DE452D38D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2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606D0-398A-4CF3-99C0-B6C777CF861F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81EC8-EDBE-45A4-9E6C-ACEB219F15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9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9A40A-050F-4091-91F4-49E759C86C47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646E9-9988-4F1B-8C95-6B8D24F5AD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81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A68B3D5-E720-4871-9D01-209A68015C56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CA420-CEA8-4D11-9619-C7D2C0399F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5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68B3D5-E720-4871-9D01-209A68015C56}" type="datetimeFigureOut">
              <a:rPr lang="ru-RU" smtClean="0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46CA420-CEA8-4D11-9619-C7D2C0399F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ontent.foto.mail.ru/list/kim69/_answers/i-2190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5"/>
          <p:cNvSpPr>
            <a:spLocks noGrp="1"/>
          </p:cNvSpPr>
          <p:nvPr>
            <p:ph idx="1"/>
          </p:nvPr>
        </p:nvSpPr>
        <p:spPr>
          <a:xfrm>
            <a:off x="457200" y="3284538"/>
            <a:ext cx="8229600" cy="2582862"/>
          </a:xfrm>
        </p:spPr>
        <p:txBody>
          <a:bodyPr/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51521" y="1412776"/>
            <a:ext cx="8640960" cy="3024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96"/>
              </a:avLst>
            </a:prstTxWarp>
          </a:bodyPr>
          <a:lstStyle/>
          <a:p>
            <a:pPr algn="ctr"/>
            <a:r>
              <a:rPr lang="ru-RU" sz="165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Научно-практическая конференция    </a:t>
            </a:r>
          </a:p>
          <a:p>
            <a:pPr algn="ctr"/>
            <a:r>
              <a:rPr lang="ru-RU" sz="165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</a:t>
            </a:r>
            <a:r>
              <a:rPr lang="ru-RU" sz="165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Первые шаги в профессию</a:t>
            </a:r>
            <a:r>
              <a:rPr lang="ru-RU" sz="165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»</a:t>
            </a:r>
            <a:endParaRPr lang="ru-RU" sz="165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3" descr="post-2-133011417431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92659"/>
            <a:ext cx="7776863" cy="605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5948" y="188499"/>
            <a:ext cx="16923365" cy="5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80"/>
            <a:ext cx="8621337" cy="66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5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Картинка 3 из 577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33375"/>
            <a:ext cx="5811837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63713" y="4437063"/>
            <a:ext cx="5832475" cy="2087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Желаю вам шагать по жизни смело,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Желаю счастья каждому найти,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Пусть сбудется, что каждому хотелось.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cs typeface="Times New Roman" pitchFamily="18" charset="0"/>
              </a:rPr>
              <a:t>В дорогу, друг! Счастливого пути!</a:t>
            </a:r>
          </a:p>
          <a:p>
            <a:pPr algn="ctr">
              <a:defRPr/>
            </a:pPr>
            <a:endParaRPr lang="ru-RU" sz="2400" b="1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5663" y="188641"/>
            <a:ext cx="8288337" cy="504055"/>
          </a:xfrm>
        </p:spPr>
        <p:txBody>
          <a:bodyPr lIns="45720" tIns="0" rIns="45720" bIns="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ru-RU" sz="38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ru-RU" sz="3800" b="1" kern="12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шутки о разных профессиях</a:t>
            </a:r>
          </a:p>
        </p:txBody>
      </p:sp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214313" y="952500"/>
            <a:ext cx="792956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altLang="ru-RU" b="1" dirty="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Сын метеоролога:</a:t>
            </a:r>
            <a:endParaRPr lang="ru-RU" altLang="ru-RU" b="1" dirty="0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Малыш, сколько тебе лет?</a:t>
            </a:r>
          </a:p>
          <a:p>
            <a:pPr algn="just" eaLnBrk="0" hangingPunct="0"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Плюс пять.</a:t>
            </a:r>
            <a:endParaRPr lang="ru-RU" altLang="ru-RU" b="1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 dirty="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Дочь военного:</a:t>
            </a:r>
            <a:endParaRPr lang="ru-RU" altLang="ru-RU" b="1" dirty="0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Скажите, тяжело быть дочерью военного?</a:t>
            </a:r>
          </a:p>
          <a:p>
            <a:pPr algn="just" eaLnBrk="0" hangingPunct="0"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Так точно!</a:t>
            </a:r>
            <a:endParaRPr lang="ru-RU" altLang="ru-RU" b="1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 </a:t>
            </a:r>
            <a:r>
              <a:rPr lang="ru-RU" altLang="ru-RU" b="1" dirty="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Дочь проводника поезда:</a:t>
            </a:r>
            <a:endParaRPr lang="ru-RU" altLang="ru-RU" b="1" dirty="0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Здравствуй, девочка! Я - Дед Мороз, тебе подарки принес!</a:t>
            </a:r>
          </a:p>
          <a:p>
            <a:pPr algn="just" eaLnBrk="0" hangingPunct="0"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Ваш билет! А девушка в синем кафтане тоже едет или провожающая?</a:t>
            </a:r>
            <a:endParaRPr lang="ru-RU" altLang="ru-RU" b="1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 dirty="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Сын стоматолога:</a:t>
            </a:r>
            <a:endParaRPr lang="ru-RU" altLang="ru-RU" b="1" dirty="0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>
              <a:buFontTx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Мальчик, какая у тебя любимая игрушка?</a:t>
            </a:r>
          </a:p>
          <a:p>
            <a:pPr algn="just" eaLnBrk="0" hangingPunct="0">
              <a:buFontTx/>
              <a:buChar char="•"/>
            </a:pPr>
            <a:r>
              <a:rPr lang="ru-RU" altLang="ru-RU" b="1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БОРмашинка</a:t>
            </a: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!</a:t>
            </a:r>
            <a:endParaRPr lang="ru-RU" altLang="ru-RU" b="1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 dirty="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Кто такой профессор?</a:t>
            </a:r>
            <a:endParaRPr lang="ru-RU" altLang="ru-RU" b="1" dirty="0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-Профессор - человек, умеющий разговаривать с другими людьми, когда они спят.</a:t>
            </a:r>
            <a:endParaRPr lang="ru-RU" altLang="ru-RU" b="1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 dirty="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А что делает консультант?</a:t>
            </a:r>
            <a:endParaRPr lang="ru-RU" altLang="ru-RU" b="1" dirty="0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-Ну, консультант - это человек, который снимает часы с вашей руки и говорит вам, который час.</a:t>
            </a:r>
            <a:endParaRPr lang="ru-RU" altLang="ru-RU" b="1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 dirty="0">
                <a:solidFill>
                  <a:srgbClr val="8A2E4E"/>
                </a:solidFill>
                <a:latin typeface="Calibri" pitchFamily="34" charset="0"/>
                <a:ea typeface="Arial Unicode MS"/>
                <a:cs typeface="Arial Unicode MS"/>
              </a:rPr>
              <a:t>А кто такая учительница?</a:t>
            </a:r>
            <a:endParaRPr lang="ru-RU" altLang="ru-RU" b="1" dirty="0">
              <a:solidFill>
                <a:srgbClr val="8A2E4E"/>
              </a:solidFill>
              <a:ea typeface="Arial Unicode MS"/>
              <a:cs typeface="Arial Unicode MS"/>
            </a:endParaRPr>
          </a:p>
          <a:p>
            <a:pPr algn="just" eaLnBrk="0" hangingPunct="0"/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Arial Unicode MS"/>
              </a:rPr>
              <a:t>-Это такая женщина, которая когда-то любила детей.</a:t>
            </a:r>
            <a:endParaRPr lang="ru-RU" altLang="ru-RU" b="1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СПАСИБО ЗА ВНИМАНИЕ.</a:t>
            </a:r>
          </a:p>
        </p:txBody>
      </p:sp>
      <p:pic>
        <p:nvPicPr>
          <p:cNvPr id="68610" name="Рисунок 2" descr="teplohod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716338"/>
            <a:ext cx="376237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f484b6b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33375"/>
            <a:ext cx="3222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11225" y="981075"/>
            <a:ext cx="8232775" cy="4464050"/>
          </a:xfrm>
        </p:spPr>
        <p:txBody>
          <a:bodyPr lIns="45720" tIns="0" rIns="45720" bIns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ru-RU" sz="34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5D194F"/>
                </a:solidFill>
              </a:rPr>
              <a:t>Профессия – род трудовой деятельности, </a:t>
            </a:r>
            <a:br>
              <a:rPr lang="ru-RU" sz="34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5D194F"/>
                </a:solidFill>
              </a:rPr>
            </a:br>
            <a:r>
              <a:rPr lang="ru-RU" sz="34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5D194F"/>
                </a:solidFill>
              </a:rPr>
              <a:t>приносящий пользу людям, требующий специальных знаний и опыта и </a:t>
            </a:r>
            <a:br>
              <a:rPr lang="ru-RU" sz="34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5D194F"/>
                </a:solidFill>
              </a:rPr>
            </a:br>
            <a:r>
              <a:rPr lang="ru-RU" sz="34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5D194F"/>
                </a:solidFill>
              </a:rPr>
              <a:t>обеспечивающий условия существования человека. </a:t>
            </a:r>
            <a:br>
              <a:rPr lang="ru-RU" sz="34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5D194F"/>
                </a:solidFill>
              </a:rPr>
            </a:br>
            <a:endParaRPr lang="ru-RU" sz="34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5D19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мире профессий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507047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026" name="Picture 2" descr="C:\Users\я\Desktop\проф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68151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534400" cy="172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мире около 40 </a:t>
            </a:r>
            <a:r>
              <a:rPr lang="ru-RU" dirty="0">
                <a:solidFill>
                  <a:srgbClr val="002060"/>
                </a:solidFill>
              </a:rPr>
              <a:t>тысяч профессий. </a:t>
            </a:r>
          </a:p>
        </p:txBody>
      </p:sp>
      <p:pic>
        <p:nvPicPr>
          <p:cNvPr id="1026" name="Picture 2" descr="C:\Documents and Settings\хозяин\Рабочий стол\Ольга\_1_~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2060848"/>
            <a:ext cx="6287800" cy="446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7200"/>
            <a:ext cx="7200800" cy="606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47963" y="2105692"/>
            <a:ext cx="3962400" cy="3270504"/>
          </a:xfrm>
        </p:spPr>
      </p:pic>
    </p:spTree>
    <p:extLst>
      <p:ext uri="{BB962C8B-B14F-4D97-AF65-F5344CB8AC3E}">
        <p14:creationId xmlns:p14="http://schemas.microsoft.com/office/powerpoint/2010/main" val="179519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08" y="518949"/>
            <a:ext cx="6408712" cy="6339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0"/>
            <a:ext cx="8964488" cy="6723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7200"/>
            <a:ext cx="7067128" cy="73529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Все профессии нужны!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20190805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2494"/>
            <a:ext cx="7499176" cy="54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30967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1237</TotalTime>
  <Words>190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Unicode MS</vt:lpstr>
      <vt:lpstr>Calibri</vt:lpstr>
      <vt:lpstr>Georgia</vt:lpstr>
      <vt:lpstr>Gill Sans MT</vt:lpstr>
      <vt:lpstr>Impact</vt:lpstr>
      <vt:lpstr>Times New Roman</vt:lpstr>
      <vt:lpstr>Wingdings</vt:lpstr>
      <vt:lpstr>Gallery</vt:lpstr>
      <vt:lpstr>Презентация PowerPoint</vt:lpstr>
      <vt:lpstr>Профессия – род трудовой деятельности,  приносящий пользу людям, требующий специальных знаний и опыта и  обеспечивающий условия существования человека.  </vt:lpstr>
      <vt:lpstr>В мире профессий</vt:lpstr>
      <vt:lpstr>В мире около 40 тысяч профессий. 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профессии нужны!</vt:lpstr>
      <vt:lpstr>Презентация PowerPoint</vt:lpstr>
      <vt:lpstr>Презентация PowerPoint</vt:lpstr>
      <vt:lpstr>Презентация PowerPoint</vt:lpstr>
      <vt:lpstr>           шутки о разных профессиях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Пять типов профессий Рублика «Ликбез»</dc:title>
  <dc:creator>SHLEVERDA</dc:creator>
  <cp:lastModifiedBy>Татьяна Сурина</cp:lastModifiedBy>
  <cp:revision>98</cp:revision>
  <dcterms:created xsi:type="dcterms:W3CDTF">2010-10-07T12:03:11Z</dcterms:created>
  <dcterms:modified xsi:type="dcterms:W3CDTF">2021-03-15T15:13:30Z</dcterms:modified>
</cp:coreProperties>
</file>