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64" r:id="rId4"/>
    <p:sldId id="258" r:id="rId5"/>
    <p:sldId id="265" r:id="rId6"/>
    <p:sldId id="259" r:id="rId7"/>
    <p:sldId id="292" r:id="rId8"/>
    <p:sldId id="261" r:id="rId9"/>
    <p:sldId id="285" r:id="rId10"/>
    <p:sldId id="268" r:id="rId11"/>
    <p:sldId id="262" r:id="rId12"/>
    <p:sldId id="286" r:id="rId13"/>
    <p:sldId id="287" r:id="rId14"/>
    <p:sldId id="280" r:id="rId15"/>
    <p:sldId id="281" r:id="rId16"/>
    <p:sldId id="282" r:id="rId17"/>
    <p:sldId id="283" r:id="rId18"/>
    <p:sldId id="284" r:id="rId19"/>
    <p:sldId id="288" r:id="rId20"/>
    <p:sldId id="270" r:id="rId21"/>
    <p:sldId id="289" r:id="rId22"/>
    <p:sldId id="271" r:id="rId23"/>
    <p:sldId id="290" r:id="rId24"/>
    <p:sldId id="272" r:id="rId25"/>
    <p:sldId id="273" r:id="rId26"/>
    <p:sldId id="291" r:id="rId27"/>
    <p:sldId id="274" r:id="rId28"/>
    <p:sldId id="275" r:id="rId29"/>
    <p:sldId id="276" r:id="rId30"/>
    <p:sldId id="277" r:id="rId31"/>
    <p:sldId id="278" r:id="rId32"/>
    <p:sldId id="279" r:id="rId3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64" autoAdjust="0"/>
  </p:normalViewPr>
  <p:slideViewPr>
    <p:cSldViewPr>
      <p:cViewPr varScale="1">
        <p:scale>
          <a:sx n="94" d="100"/>
          <a:sy n="94" d="100"/>
        </p:scale>
        <p:origin x="-92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TextBox 7"/>
          <p:cNvSpPr txBox="1"/>
          <p:nvPr/>
        </p:nvSpPr>
        <p:spPr>
          <a:xfrm>
            <a:off x="1828800" y="3159125"/>
            <a:ext cx="457200" cy="1035050"/>
          </a:xfrm>
          <a:prstGeom prst="rect">
            <a:avLst/>
          </a:prstGeom>
          <a:noFill/>
        </p:spPr>
        <p:txBody>
          <a:bodyPr lIns="0" tIns="9144" rIns="0" bIns="9144" anchor="ctr">
            <a:spAutoFit/>
          </a:bodyPr>
          <a:lstStyle/>
          <a:p>
            <a:pPr fontAlgn="auto">
              <a:spcBef>
                <a:spcPts val="0"/>
              </a:spcBef>
              <a:spcAft>
                <a:spcPts val="0"/>
              </a:spcAft>
              <a:defRPr/>
            </a:pPr>
            <a:r>
              <a:rPr lang="en-US" sz="6600" dirty="0">
                <a:effectLst>
                  <a:outerShdw blurRad="38100" dist="38100" dir="2700000" algn="tl">
                    <a:srgbClr val="000000">
                      <a:alpha val="43137"/>
                    </a:srgbClr>
                  </a:outerShdw>
                </a:effectLst>
                <a:latin typeface="+mn-lt"/>
                <a:cs typeface="+mn-cs"/>
              </a:rPr>
              <a:t>{</a:t>
            </a: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14"/>
          <p:cNvSpPr>
            <a:spLocks noGrp="1"/>
          </p:cNvSpPr>
          <p:nvPr>
            <p:ph type="dt" sz="half" idx="10"/>
          </p:nvPr>
        </p:nvSpPr>
        <p:spPr/>
        <p:txBody>
          <a:bodyPr/>
          <a:lstStyle>
            <a:lvl1pPr>
              <a:defRPr/>
            </a:lvl1pPr>
          </a:lstStyle>
          <a:p>
            <a:pPr>
              <a:defRPr/>
            </a:pPr>
            <a:fld id="{717D0FC7-A1EB-4816-9159-DAF02175D326}" type="datetimeFigureOut">
              <a:rPr lang="ru-RU"/>
              <a:pPr>
                <a:defRPr/>
              </a:pPr>
              <a:t>11.03.2018</a:t>
            </a:fld>
            <a:endParaRPr lang="ru-RU"/>
          </a:p>
        </p:txBody>
      </p:sp>
      <p:sp>
        <p:nvSpPr>
          <p:cNvPr id="6" name="Slide Number Placeholder 15"/>
          <p:cNvSpPr>
            <a:spLocks noGrp="1"/>
          </p:cNvSpPr>
          <p:nvPr>
            <p:ph type="sldNum" sz="quarter" idx="11"/>
          </p:nvPr>
        </p:nvSpPr>
        <p:spPr/>
        <p:txBody>
          <a:bodyPr/>
          <a:lstStyle>
            <a:lvl1pPr>
              <a:defRPr/>
            </a:lvl1pPr>
          </a:lstStyle>
          <a:p>
            <a:pPr>
              <a:defRPr/>
            </a:pPr>
            <a:fld id="{0F5EC900-21AD-4A90-A647-D06F83BCE9C7}" type="slidenum">
              <a:rPr lang="ru-RU"/>
              <a:pPr>
                <a:defRPr/>
              </a:pPr>
              <a:t>‹#›</a:t>
            </a:fld>
            <a:endParaRPr lang="ru-RU"/>
          </a:p>
        </p:txBody>
      </p:sp>
      <p:sp>
        <p:nvSpPr>
          <p:cNvPr id="7" name="Footer Placeholder 16"/>
          <p:cNvSpPr>
            <a:spLocks noGrp="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3B0C6AB8-31AF-41F8-9431-A83B6F32C514}" type="datetimeFigureOut">
              <a:rPr lang="ru-RU"/>
              <a:pPr>
                <a:defRPr/>
              </a:pPr>
              <a:t>11.03.2018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1A4CDDF-10A4-4900-BE99-D51375D3F62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AA949F39-D143-4D81-9CD9-2CA5C8213541}" type="datetimeFigureOut">
              <a:rPr lang="ru-RU"/>
              <a:pPr>
                <a:defRPr/>
              </a:pPr>
              <a:t>11.03.2018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2DED0DC-9AE1-4D87-87A1-1AC146BB156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87C8CBD4-613C-43CB-A545-EE3A71DFA57B}" type="datetimeFigureOut">
              <a:rPr lang="ru-RU"/>
              <a:pPr>
                <a:defRPr/>
              </a:pPr>
              <a:t>11.03.2018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1D5B595-B325-4054-9318-94365FACCA97}"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5" name="TextBox 7"/>
          <p:cNvSpPr txBox="1"/>
          <p:nvPr/>
        </p:nvSpPr>
        <p:spPr>
          <a:xfrm>
            <a:off x="4267200" y="4075113"/>
            <a:ext cx="457200" cy="1014412"/>
          </a:xfrm>
          <a:prstGeom prst="rect">
            <a:avLst/>
          </a:prstGeom>
          <a:noFill/>
        </p:spPr>
        <p:txBody>
          <a:bodyPr lIns="0" tIns="0" rIns="0" bIns="0">
            <a:spAutoFit/>
          </a:bodyPr>
          <a:lstStyle/>
          <a:p>
            <a:pPr fontAlgn="auto">
              <a:spcBef>
                <a:spcPts val="0"/>
              </a:spcBef>
              <a:spcAft>
                <a:spcPts val="0"/>
              </a:spcAft>
              <a:defRPr/>
            </a:pPr>
            <a:r>
              <a:rPr lang="en-US" sz="6600" dirty="0">
                <a:effectLst>
                  <a:outerShdw blurRad="38100" dist="38100" dir="2700000" algn="tl">
                    <a:srgbClr val="000000">
                      <a:alpha val="43137"/>
                    </a:srgbClr>
                  </a:outerShdw>
                </a:effectLst>
                <a:latin typeface="+mn-lt"/>
                <a:cs typeface="+mn-cs"/>
              </a:rPr>
              <a:t>{</a:t>
            </a: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
        <p:nvSpPr>
          <p:cNvPr id="6" name="Date Placeholder 11"/>
          <p:cNvSpPr>
            <a:spLocks noGrp="1"/>
          </p:cNvSpPr>
          <p:nvPr>
            <p:ph type="dt" sz="half" idx="10"/>
          </p:nvPr>
        </p:nvSpPr>
        <p:spPr/>
        <p:txBody>
          <a:bodyPr/>
          <a:lstStyle>
            <a:lvl1pPr>
              <a:defRPr/>
            </a:lvl1pPr>
          </a:lstStyle>
          <a:p>
            <a:pPr>
              <a:defRPr/>
            </a:pPr>
            <a:fld id="{C61799C3-6DBA-46CC-A3F9-EE891DD20E56}" type="datetimeFigureOut">
              <a:rPr lang="ru-RU"/>
              <a:pPr>
                <a:defRPr/>
              </a:pPr>
              <a:t>11.03.2018</a:t>
            </a:fld>
            <a:endParaRPr lang="ru-RU"/>
          </a:p>
        </p:txBody>
      </p:sp>
      <p:sp>
        <p:nvSpPr>
          <p:cNvPr id="7" name="Slide Number Placeholder 12"/>
          <p:cNvSpPr>
            <a:spLocks noGrp="1"/>
          </p:cNvSpPr>
          <p:nvPr>
            <p:ph type="sldNum" sz="quarter" idx="11"/>
          </p:nvPr>
        </p:nvSpPr>
        <p:spPr/>
        <p:txBody>
          <a:bodyPr/>
          <a:lstStyle>
            <a:lvl1pPr>
              <a:defRPr/>
            </a:lvl1pPr>
          </a:lstStyle>
          <a:p>
            <a:pPr>
              <a:defRPr/>
            </a:pPr>
            <a:fld id="{7CF661BB-25D7-495C-87CF-34C19917B56C}" type="slidenum">
              <a:rPr lang="ru-RU"/>
              <a:pPr>
                <a:defRPr/>
              </a:pPr>
              <a:t>‹#›</a:t>
            </a:fld>
            <a:endParaRPr lang="ru-RU"/>
          </a:p>
        </p:txBody>
      </p:sp>
      <p:sp>
        <p:nvSpPr>
          <p:cNvPr id="8" name="Footer Placeholder 13"/>
          <p:cNvSpPr>
            <a:spLocks noGrp="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Date Placeholder 3"/>
          <p:cNvSpPr>
            <a:spLocks noGrp="1"/>
          </p:cNvSpPr>
          <p:nvPr>
            <p:ph type="dt" sz="half" idx="15"/>
          </p:nvPr>
        </p:nvSpPr>
        <p:spPr/>
        <p:txBody>
          <a:bodyPr/>
          <a:lstStyle>
            <a:lvl1pPr>
              <a:defRPr/>
            </a:lvl1pPr>
          </a:lstStyle>
          <a:p>
            <a:pPr>
              <a:defRPr/>
            </a:pPr>
            <a:fld id="{CF144817-4CD8-4777-9D90-EF129598A150}" type="datetimeFigureOut">
              <a:rPr lang="ru-RU"/>
              <a:pPr>
                <a:defRPr/>
              </a:pPr>
              <a:t>11.03.2018</a:t>
            </a:fld>
            <a:endParaRPr lang="ru-RU"/>
          </a:p>
        </p:txBody>
      </p:sp>
      <p:sp>
        <p:nvSpPr>
          <p:cNvPr id="8" name="Footer Placeholder 4"/>
          <p:cNvSpPr>
            <a:spLocks noGrp="1"/>
          </p:cNvSpPr>
          <p:nvPr>
            <p:ph type="ftr" sz="quarter" idx="16"/>
          </p:nvPr>
        </p:nvSpPr>
        <p:spPr/>
        <p:txBody>
          <a:bodyPr/>
          <a:lstStyle>
            <a:lvl1pPr>
              <a:defRPr/>
            </a:lvl1pPr>
          </a:lstStyle>
          <a:p>
            <a:pPr>
              <a:defRPr/>
            </a:pPr>
            <a:endParaRPr lang="ru-RU"/>
          </a:p>
        </p:txBody>
      </p:sp>
      <p:sp>
        <p:nvSpPr>
          <p:cNvPr id="9" name="Slide Number Placeholder 5"/>
          <p:cNvSpPr>
            <a:spLocks noGrp="1"/>
          </p:cNvSpPr>
          <p:nvPr>
            <p:ph type="sldNum" sz="quarter" idx="17"/>
          </p:nvPr>
        </p:nvSpPr>
        <p:spPr/>
        <p:txBody>
          <a:bodyPr/>
          <a:lstStyle>
            <a:lvl1pPr>
              <a:defRPr/>
            </a:lvl1pPr>
          </a:lstStyle>
          <a:p>
            <a:pPr>
              <a:defRPr/>
            </a:pPr>
            <a:fld id="{99217C4A-3C46-4346-9163-49E803962EE1}"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TextBox 12"/>
          <p:cNvSpPr txBox="1"/>
          <p:nvPr/>
        </p:nvSpPr>
        <p:spPr>
          <a:xfrm>
            <a:off x="1057275" y="520700"/>
            <a:ext cx="457200" cy="922338"/>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cs typeface="+mn-cs"/>
              </a:rPr>
              <a:t>{</a:t>
            </a:r>
          </a:p>
        </p:txBody>
      </p:sp>
      <p:sp>
        <p:nvSpPr>
          <p:cNvPr id="8" name="TextBox 17"/>
          <p:cNvSpPr txBox="1"/>
          <p:nvPr/>
        </p:nvSpPr>
        <p:spPr>
          <a:xfrm>
            <a:off x="4779963" y="520700"/>
            <a:ext cx="457200" cy="922338"/>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cs typeface="+mn-cs"/>
              </a:rPr>
              <a:t>{</a:t>
            </a: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9" name="Date Placeholder 13"/>
          <p:cNvSpPr>
            <a:spLocks noGrp="1"/>
          </p:cNvSpPr>
          <p:nvPr>
            <p:ph type="dt" sz="half" idx="10"/>
          </p:nvPr>
        </p:nvSpPr>
        <p:spPr/>
        <p:txBody>
          <a:bodyPr/>
          <a:lstStyle>
            <a:lvl1pPr>
              <a:defRPr/>
            </a:lvl1pPr>
          </a:lstStyle>
          <a:p>
            <a:pPr>
              <a:defRPr/>
            </a:pPr>
            <a:fld id="{0DB4EB2D-7C25-4C41-9741-07DC9A86D196}" type="datetimeFigureOut">
              <a:rPr lang="ru-RU"/>
              <a:pPr>
                <a:defRPr/>
              </a:pPr>
              <a:t>11.03.2018</a:t>
            </a:fld>
            <a:endParaRPr lang="ru-RU"/>
          </a:p>
        </p:txBody>
      </p:sp>
      <p:sp>
        <p:nvSpPr>
          <p:cNvPr id="10" name="Slide Number Placeholder 14"/>
          <p:cNvSpPr>
            <a:spLocks noGrp="1"/>
          </p:cNvSpPr>
          <p:nvPr>
            <p:ph type="sldNum" sz="quarter" idx="11"/>
          </p:nvPr>
        </p:nvSpPr>
        <p:spPr/>
        <p:txBody>
          <a:bodyPr/>
          <a:lstStyle>
            <a:lvl1pPr>
              <a:defRPr/>
            </a:lvl1pPr>
          </a:lstStyle>
          <a:p>
            <a:pPr>
              <a:defRPr/>
            </a:pPr>
            <a:fld id="{3F558967-7109-4D1B-8E86-8F9476A2B2DD}" type="slidenum">
              <a:rPr lang="ru-RU"/>
              <a:pPr>
                <a:defRPr/>
              </a:pPr>
              <a:t>‹#›</a:t>
            </a:fld>
            <a:endParaRPr lang="ru-RU"/>
          </a:p>
        </p:txBody>
      </p:sp>
      <p:sp>
        <p:nvSpPr>
          <p:cNvPr id="11" name="Footer Placeholder 15"/>
          <p:cNvSpPr>
            <a:spLocks noGrp="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63ADD7D0-E774-44BE-9F5B-1146BF20F276}" type="datetimeFigureOut">
              <a:rPr lang="ru-RU"/>
              <a:pPr>
                <a:defRPr/>
              </a:pPr>
              <a:t>11.03.2018</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A61C2BB7-FAA4-4CEA-B2BD-8815B74CE06D}"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59153B-B9DA-4C01-AE92-7210DC2A79B6}" type="datetimeFigureOut">
              <a:rPr lang="ru-RU"/>
              <a:pPr>
                <a:defRPr/>
              </a:pPr>
              <a:t>11.03.2018</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A8251373-60E5-4052-967B-B6125629928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TextBox 8"/>
          <p:cNvSpPr txBox="1"/>
          <p:nvPr/>
        </p:nvSpPr>
        <p:spPr>
          <a:xfrm>
            <a:off x="5329238" y="1774825"/>
            <a:ext cx="457200" cy="1230313"/>
          </a:xfrm>
          <a:prstGeom prst="rect">
            <a:avLst/>
          </a:prstGeom>
          <a:noFill/>
        </p:spPr>
        <p:txBody>
          <a:bodyPr lIns="0" tIns="0" rIns="0" bIns="0">
            <a:spAutoFit/>
          </a:bodyPr>
          <a:lstStyle/>
          <a:p>
            <a:pPr fontAlgn="auto">
              <a:spcBef>
                <a:spcPts val="0"/>
              </a:spcBef>
              <a:spcAft>
                <a:spcPts val="0"/>
              </a:spcAft>
              <a:defRPr/>
            </a:pPr>
            <a:r>
              <a:rPr lang="en-US" sz="8000" dirty="0">
                <a:effectLst>
                  <a:outerShdw blurRad="38100" dist="38100" dir="2700000" algn="tl">
                    <a:srgbClr val="000000">
                      <a:alpha val="43137"/>
                    </a:srgbClr>
                  </a:outerShdw>
                </a:effectLst>
                <a:latin typeface="+mn-lt"/>
                <a:cs typeface="+mn-cs"/>
              </a:rPr>
              <a:t>{</a:t>
            </a: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8" name="Title 17"/>
          <p:cNvSpPr>
            <a:spLocks noGrp="1"/>
          </p:cNvSpPr>
          <p:nvPr>
            <p:ph type="title"/>
          </p:nvPr>
        </p:nvSpPr>
        <p:spPr/>
        <p:txBody>
          <a:bodyPr/>
          <a:lstStyle/>
          <a:p>
            <a:r>
              <a:rPr lang="ru-RU" smtClean="0"/>
              <a:t>Образец заголовка</a:t>
            </a:r>
            <a:endParaRPr lang="en-US" dirty="0"/>
          </a:p>
        </p:txBody>
      </p:sp>
      <p:sp>
        <p:nvSpPr>
          <p:cNvPr id="6" name="Date Placeholder 14"/>
          <p:cNvSpPr>
            <a:spLocks noGrp="1"/>
          </p:cNvSpPr>
          <p:nvPr>
            <p:ph type="dt" sz="half" idx="10"/>
          </p:nvPr>
        </p:nvSpPr>
        <p:spPr/>
        <p:txBody>
          <a:bodyPr/>
          <a:lstStyle>
            <a:lvl1pPr>
              <a:defRPr/>
            </a:lvl1pPr>
          </a:lstStyle>
          <a:p>
            <a:pPr>
              <a:defRPr/>
            </a:pPr>
            <a:fld id="{76276D08-D5D6-4C56-922A-AF0FDA6DF123}" type="datetimeFigureOut">
              <a:rPr lang="ru-RU"/>
              <a:pPr>
                <a:defRPr/>
              </a:pPr>
              <a:t>11.03.2018</a:t>
            </a:fld>
            <a:endParaRPr lang="ru-RU"/>
          </a:p>
        </p:txBody>
      </p:sp>
      <p:sp>
        <p:nvSpPr>
          <p:cNvPr id="7" name="Slide Number Placeholder 15"/>
          <p:cNvSpPr>
            <a:spLocks noGrp="1"/>
          </p:cNvSpPr>
          <p:nvPr>
            <p:ph type="sldNum" sz="quarter" idx="11"/>
          </p:nvPr>
        </p:nvSpPr>
        <p:spPr/>
        <p:txBody>
          <a:bodyPr/>
          <a:lstStyle>
            <a:lvl1pPr>
              <a:defRPr/>
            </a:lvl1pPr>
          </a:lstStyle>
          <a:p>
            <a:pPr>
              <a:defRPr/>
            </a:pPr>
            <a:fld id="{9C0B1903-F256-4952-BA23-E250988506C7}" type="slidenum">
              <a:rPr lang="ru-RU"/>
              <a:pPr>
                <a:defRPr/>
              </a:pPr>
              <a:t>‹#›</a:t>
            </a:fld>
            <a:endParaRPr lang="ru-RU"/>
          </a:p>
        </p:txBody>
      </p:sp>
      <p:sp>
        <p:nvSpPr>
          <p:cNvPr id="8" name="Footer Placeholder 16"/>
          <p:cNvSpPr>
            <a:spLocks noGrp="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TextBox 8"/>
          <p:cNvSpPr txBox="1"/>
          <p:nvPr/>
        </p:nvSpPr>
        <p:spPr>
          <a:xfrm>
            <a:off x="2435225" y="3332163"/>
            <a:ext cx="457200" cy="922337"/>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cs typeface="+mn-cs"/>
              </a:rPr>
              <a:t>{</a:t>
            </a: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6" name="Date Placeholder 12"/>
          <p:cNvSpPr>
            <a:spLocks noGrp="1"/>
          </p:cNvSpPr>
          <p:nvPr>
            <p:ph type="dt" sz="half" idx="10"/>
          </p:nvPr>
        </p:nvSpPr>
        <p:spPr/>
        <p:txBody>
          <a:bodyPr/>
          <a:lstStyle>
            <a:lvl1pPr>
              <a:defRPr/>
            </a:lvl1pPr>
          </a:lstStyle>
          <a:p>
            <a:pPr>
              <a:defRPr/>
            </a:pPr>
            <a:fld id="{D26049FD-11F4-49AA-A20B-02B29D6A3914}" type="datetimeFigureOut">
              <a:rPr lang="ru-RU"/>
              <a:pPr>
                <a:defRPr/>
              </a:pPr>
              <a:t>11.03.2018</a:t>
            </a:fld>
            <a:endParaRPr lang="ru-RU"/>
          </a:p>
        </p:txBody>
      </p:sp>
      <p:sp>
        <p:nvSpPr>
          <p:cNvPr id="7" name="Slide Number Placeholder 13"/>
          <p:cNvSpPr>
            <a:spLocks noGrp="1"/>
          </p:cNvSpPr>
          <p:nvPr>
            <p:ph type="sldNum" sz="quarter" idx="11"/>
          </p:nvPr>
        </p:nvSpPr>
        <p:spPr/>
        <p:txBody>
          <a:bodyPr/>
          <a:lstStyle>
            <a:lvl1pPr>
              <a:defRPr/>
            </a:lvl1pPr>
          </a:lstStyle>
          <a:p>
            <a:pPr>
              <a:defRPr/>
            </a:pPr>
            <a:fld id="{D4A4B4FA-96E5-4EEA-AC19-69457FED78FA}" type="slidenum">
              <a:rPr lang="ru-RU"/>
              <a:pPr>
                <a:defRPr/>
              </a:pPr>
              <a:t>‹#›</a:t>
            </a:fld>
            <a:endParaRPr lang="ru-RU"/>
          </a:p>
        </p:txBody>
      </p:sp>
      <p:sp>
        <p:nvSpPr>
          <p:cNvPr id="8" name="Footer Placeholder 14"/>
          <p:cNvSpPr>
            <a:spLocks noGrp="1"/>
          </p:cNvSpPr>
          <p:nvPr>
            <p:ph type="ftr" sz="quarter" idx="12"/>
          </p:nvPr>
        </p:nvSpPr>
        <p:spPr/>
        <p:txBody>
          <a:bodyPr/>
          <a:lstStyle>
            <a:lvl1pPr>
              <a:defRPr/>
            </a:lvl1pPr>
          </a:lstStyle>
          <a:p>
            <a:pPr>
              <a:defRPr/>
            </a:pPr>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fontAlgn="auto">
              <a:spcBef>
                <a:spcPts val="0"/>
              </a:spcBef>
              <a:spcAft>
                <a:spcPts val="0"/>
              </a:spcAft>
              <a:defRPr sz="1100">
                <a:solidFill>
                  <a:schemeClr val="tx1">
                    <a:alpha val="60000"/>
                  </a:schemeClr>
                </a:solidFill>
                <a:effectLst/>
                <a:latin typeface="+mn-lt"/>
                <a:cs typeface="+mn-cs"/>
              </a:defRPr>
            </a:lvl1pPr>
          </a:lstStyle>
          <a:p>
            <a:pPr>
              <a:defRPr/>
            </a:pPr>
            <a:fld id="{4AC2046B-CB01-490D-8E15-62F6D661932F}" type="datetimeFigureOut">
              <a:rPr lang="ru-RU"/>
              <a:pPr>
                <a:defRPr/>
              </a:pPr>
              <a:t>11.03.2018</a:t>
            </a:fld>
            <a:endParaRPr lang="ru-RU"/>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fontAlgn="auto">
              <a:spcBef>
                <a:spcPts val="0"/>
              </a:spcBef>
              <a:spcAft>
                <a:spcPts val="0"/>
              </a:spcAft>
              <a:defRPr sz="1100">
                <a:solidFill>
                  <a:schemeClr val="tx1">
                    <a:alpha val="60000"/>
                  </a:schemeClr>
                </a:solidFill>
                <a:effectLst/>
                <a:latin typeface="+mn-lt"/>
                <a:cs typeface="+mn-cs"/>
              </a:defRPr>
            </a:lvl1pPr>
          </a:lstStyle>
          <a:p>
            <a:pPr>
              <a:defRPr/>
            </a:pPr>
            <a:endParaRPr lang="ru-RU"/>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lIns="91440" tIns="45720" rIns="91440" bIns="9144" rtlCol="0" anchor="b"/>
          <a:lstStyle>
            <a:lvl1pPr algn="l" fontAlgn="auto">
              <a:spcBef>
                <a:spcPts val="0"/>
              </a:spcBef>
              <a:spcAft>
                <a:spcPts val="0"/>
              </a:spcAft>
              <a:defRPr sz="1600">
                <a:solidFill>
                  <a:schemeClr val="tx1">
                    <a:alpha val="60000"/>
                  </a:schemeClr>
                </a:solidFill>
                <a:effectLst/>
                <a:latin typeface="+mn-lt"/>
                <a:cs typeface="+mn-cs"/>
              </a:defRPr>
            </a:lvl1pPr>
          </a:lstStyle>
          <a:p>
            <a:pPr>
              <a:defRPr/>
            </a:pPr>
            <a:fld id="{2708F4A2-DE9B-4954-A677-6E0D3DEECE23}"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792" r:id="rId1"/>
    <p:sldLayoutId id="2147483791" r:id="rId2"/>
    <p:sldLayoutId id="2147483793" r:id="rId3"/>
    <p:sldLayoutId id="2147483790" r:id="rId4"/>
    <p:sldLayoutId id="2147483794" r:id="rId5"/>
    <p:sldLayoutId id="2147483789" r:id="rId6"/>
    <p:sldLayoutId id="2147483788" r:id="rId7"/>
    <p:sldLayoutId id="2147483795" r:id="rId8"/>
    <p:sldLayoutId id="2147483796" r:id="rId9"/>
    <p:sldLayoutId id="2147483787" r:id="rId10"/>
    <p:sldLayoutId id="2147483786" r:id="rId11"/>
  </p:sldLayoutIdLst>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4900">
          <a:solidFill>
            <a:schemeClr val="tx1"/>
          </a:solidFill>
          <a:latin typeface="Palatino Linotype" pitchFamily="18" charset="0"/>
        </a:defRPr>
      </a:lvl2pPr>
      <a:lvl3pPr algn="l" rtl="0" eaLnBrk="0" fontAlgn="base" hangingPunct="0">
        <a:spcBef>
          <a:spcPct val="0"/>
        </a:spcBef>
        <a:spcAft>
          <a:spcPct val="0"/>
        </a:spcAft>
        <a:defRPr sz="4900">
          <a:solidFill>
            <a:schemeClr val="tx1"/>
          </a:solidFill>
          <a:latin typeface="Palatino Linotype" pitchFamily="18" charset="0"/>
        </a:defRPr>
      </a:lvl3pPr>
      <a:lvl4pPr algn="l" rtl="0" eaLnBrk="0" fontAlgn="base" hangingPunct="0">
        <a:spcBef>
          <a:spcPct val="0"/>
        </a:spcBef>
        <a:spcAft>
          <a:spcPct val="0"/>
        </a:spcAft>
        <a:defRPr sz="4900">
          <a:solidFill>
            <a:schemeClr val="tx1"/>
          </a:solidFill>
          <a:latin typeface="Palatino Linotype" pitchFamily="18" charset="0"/>
        </a:defRPr>
      </a:lvl4pPr>
      <a:lvl5pPr algn="l" rtl="0" eaLnBrk="0" fontAlgn="base" hangingPunct="0">
        <a:spcBef>
          <a:spcPct val="0"/>
        </a:spcBef>
        <a:spcAft>
          <a:spcPct val="0"/>
        </a:spcAft>
        <a:defRPr sz="4900">
          <a:solidFill>
            <a:schemeClr val="tx1"/>
          </a:solidFill>
          <a:latin typeface="Palatino Linotyp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39763" indent="-255588" algn="l" rtl="0" eaLnBrk="0" fontAlgn="base" hangingPunct="0">
        <a:spcBef>
          <a:spcPct val="20000"/>
        </a:spcBef>
        <a:spcAft>
          <a:spcPct val="0"/>
        </a:spcAft>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4888" indent="-255588" algn="l" rtl="0" eaLnBrk="0" fontAlgn="base" hangingPunct="0">
        <a:spcBef>
          <a:spcPct val="20000"/>
        </a:spcBef>
        <a:spcAft>
          <a:spcPct val="0"/>
        </a:spcAft>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5588" algn="l" rtl="0" eaLnBrk="0" fontAlgn="base" hangingPunct="0">
        <a:spcBef>
          <a:spcPct val="20000"/>
        </a:spcBef>
        <a:spcAft>
          <a:spcPct val="0"/>
        </a:spcAft>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4650" indent="-255588" algn="l" rtl="0" eaLnBrk="0" fontAlgn="base" hangingPunct="0">
        <a:spcBef>
          <a:spcPct val="20000"/>
        </a:spcBef>
        <a:spcAft>
          <a:spcPct val="0"/>
        </a:spcAft>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0" y="44450"/>
            <a:ext cx="9144000" cy="2592388"/>
          </a:xfrm>
        </p:spPr>
        <p:txBody>
          <a:bodyPr/>
          <a:lstStyle/>
          <a:p>
            <a:pPr eaLnBrk="1" fontAlgn="auto" hangingPunct="1">
              <a:spcAft>
                <a:spcPts val="0"/>
              </a:spcAft>
              <a:defRPr/>
            </a:pPr>
            <a:r>
              <a:rPr lang="ru-RU" sz="6000" b="1" dirty="0" smtClean="0">
                <a:solidFill>
                  <a:srgbClr val="FFC000"/>
                </a:solidFill>
              </a:rPr>
              <a:t>  Наш город – </a:t>
            </a:r>
            <a:r>
              <a:rPr lang="ru-RU" sz="6000" b="1" dirty="0">
                <a:solidFill>
                  <a:srgbClr val="FFC000"/>
                </a:solidFill>
              </a:rPr>
              <a:t>С</a:t>
            </a:r>
            <a:r>
              <a:rPr lang="ru-RU" sz="6000" b="1" dirty="0" smtClean="0">
                <a:solidFill>
                  <a:srgbClr val="FFC000"/>
                </a:solidFill>
              </a:rPr>
              <a:t>аранск!</a:t>
            </a:r>
            <a:endParaRPr lang="ru-RU" sz="6000" b="1" dirty="0">
              <a:solidFill>
                <a:srgbClr val="FFC000"/>
              </a:solidFill>
            </a:endParaRPr>
          </a:p>
        </p:txBody>
      </p:sp>
      <p:pic>
        <p:nvPicPr>
          <p:cNvPr id="13314" name="Picture 2"/>
          <p:cNvPicPr>
            <a:picLocks noChangeAspect="1" noChangeArrowheads="1"/>
          </p:cNvPicPr>
          <p:nvPr/>
        </p:nvPicPr>
        <p:blipFill>
          <a:blip r:embed="rId2"/>
          <a:srcRect/>
          <a:stretch>
            <a:fillRect/>
          </a:stretch>
        </p:blipFill>
        <p:spPr bwMode="auto">
          <a:xfrm>
            <a:off x="117475" y="3352800"/>
            <a:ext cx="4533900" cy="3162300"/>
          </a:xfrm>
          <a:prstGeom prst="rect">
            <a:avLst/>
          </a:prstGeom>
          <a:noFill/>
          <a:ln w="9525">
            <a:noFill/>
            <a:miter lim="800000"/>
            <a:headEnd/>
            <a:tailEnd/>
          </a:ln>
        </p:spPr>
      </p:pic>
      <p:pic>
        <p:nvPicPr>
          <p:cNvPr id="13315" name="Picture 3"/>
          <p:cNvPicPr>
            <a:picLocks noChangeAspect="1" noChangeArrowheads="1"/>
          </p:cNvPicPr>
          <p:nvPr/>
        </p:nvPicPr>
        <p:blipFill>
          <a:blip r:embed="rId3"/>
          <a:srcRect/>
          <a:stretch>
            <a:fillRect/>
          </a:stretch>
        </p:blipFill>
        <p:spPr bwMode="auto">
          <a:xfrm>
            <a:off x="4643438" y="3352800"/>
            <a:ext cx="4384675" cy="316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938"/>
            <a:ext cx="9036050" cy="1692275"/>
          </a:xfrm>
        </p:spPr>
        <p:txBody>
          <a:bodyPr/>
          <a:lstStyle/>
          <a:p>
            <a:pPr eaLnBrk="1" fontAlgn="auto" hangingPunct="1">
              <a:spcAft>
                <a:spcPts val="0"/>
              </a:spcAft>
              <a:defRPr/>
            </a:pPr>
            <a:r>
              <a:rPr lang="ru-RU" sz="4000" dirty="0" smtClean="0">
                <a:solidFill>
                  <a:schemeClr val="accent2"/>
                </a:solidFill>
              </a:rPr>
              <a:t>   </a:t>
            </a:r>
            <a:r>
              <a:rPr lang="ru-RU" sz="3200" b="1" dirty="0" smtClean="0">
                <a:solidFill>
                  <a:schemeClr val="accent2"/>
                </a:solidFill>
              </a:rPr>
              <a:t>МИРОНОВ ВЕНИАМИН БОРИСОВИЧ</a:t>
            </a:r>
            <a:r>
              <a:rPr lang="ru-RU" sz="3200" b="1" dirty="0"/>
              <a:t/>
            </a:r>
            <a:br>
              <a:rPr lang="ru-RU" sz="3200" b="1" dirty="0"/>
            </a:br>
            <a:r>
              <a:rPr lang="ru-RU" sz="2800" dirty="0" smtClean="0"/>
              <a:t>                          </a:t>
            </a:r>
            <a:r>
              <a:rPr lang="ru-RU" sz="2000" b="1" dirty="0" smtClean="0">
                <a:solidFill>
                  <a:srgbClr val="FFC000"/>
                </a:solidFill>
              </a:rPr>
              <a:t>ГЕРОЙ </a:t>
            </a:r>
            <a:r>
              <a:rPr lang="ru-RU" sz="2000" b="1" dirty="0">
                <a:solidFill>
                  <a:srgbClr val="FFC000"/>
                </a:solidFill>
              </a:rPr>
              <a:t>СОВЕТСКОГО СОЮЗА</a:t>
            </a:r>
            <a:r>
              <a:rPr lang="ru-RU" sz="2000" b="1" dirty="0" smtClean="0">
                <a:solidFill>
                  <a:srgbClr val="FFC000"/>
                </a:solidFill>
              </a:rPr>
              <a:t/>
            </a:r>
            <a:br>
              <a:rPr lang="ru-RU" sz="2000" b="1" dirty="0" smtClean="0">
                <a:solidFill>
                  <a:srgbClr val="FFC000"/>
                </a:solidFill>
              </a:rPr>
            </a:br>
            <a:endParaRPr lang="ru-RU" sz="2000" b="1" dirty="0">
              <a:solidFill>
                <a:srgbClr val="FFC000"/>
              </a:solidFill>
            </a:endParaRPr>
          </a:p>
        </p:txBody>
      </p:sp>
      <p:pic>
        <p:nvPicPr>
          <p:cNvPr id="21506" name="Picture 2"/>
          <p:cNvPicPr>
            <a:picLocks noChangeAspect="1" noChangeArrowheads="1"/>
          </p:cNvPicPr>
          <p:nvPr/>
        </p:nvPicPr>
        <p:blipFill>
          <a:blip r:embed="rId2"/>
          <a:srcRect/>
          <a:stretch>
            <a:fillRect/>
          </a:stretch>
        </p:blipFill>
        <p:spPr bwMode="auto">
          <a:xfrm>
            <a:off x="2457450" y="1487488"/>
            <a:ext cx="3986213"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4294967295"/>
          </p:nvPr>
        </p:nvSpPr>
        <p:spPr>
          <a:xfrm>
            <a:off x="430213" y="260350"/>
            <a:ext cx="8713787" cy="6048375"/>
          </a:xfrm>
        </p:spPr>
        <p:txBody>
          <a:bodyPr>
            <a:normAutofit fontScale="92500" lnSpcReduction="10000"/>
          </a:bodyPr>
          <a:lstStyle/>
          <a:p>
            <a:pPr marL="18288" indent="0" eaLnBrk="1" fontAlgn="auto" hangingPunct="1">
              <a:spcAft>
                <a:spcPts val="0"/>
              </a:spcAft>
              <a:buFont typeface="Wingdings" pitchFamily="2" charset="2"/>
              <a:buNone/>
              <a:defRPr/>
            </a:pPr>
            <a:r>
              <a:rPr lang="ru-RU" sz="2600" b="1" dirty="0">
                <a:solidFill>
                  <a:srgbClr val="C00000"/>
                </a:solidFill>
              </a:rPr>
              <a:t>Вениамин Борисович Миронов </a:t>
            </a:r>
            <a:r>
              <a:rPr lang="ru-RU" b="1" dirty="0">
                <a:solidFill>
                  <a:srgbClr val="FFC000"/>
                </a:solidFill>
              </a:rPr>
              <a:t>родился 29 декабря 1912 года в селе Константиновка (ныне — Ромодановский район Мордовии). После окончания Омского педагогического техникума работал учителем в Томске. </a:t>
            </a:r>
            <a:r>
              <a:rPr lang="ru-RU" b="1" dirty="0" smtClean="0">
                <a:solidFill>
                  <a:srgbClr val="FFC000"/>
                </a:solidFill>
              </a:rPr>
              <a:t>С </a:t>
            </a:r>
            <a:r>
              <a:rPr lang="ru-RU" b="1" dirty="0">
                <a:solidFill>
                  <a:srgbClr val="FFC000"/>
                </a:solidFill>
              </a:rPr>
              <a:t>июня 1941 года — на фронтах Великой Отечественной войны. В первые месяцы войны он героически оборонял Киев, в 42-м дрался в уличных боях в Сталинграде, в том числе в его самых «горячих точках», таких как Тракторный завод и завод «Баррикады», бил врага на Курской дуге, форсировал Днепр в 43-м, в 44-м освобождал Белоруссию и Польшу, брал Берлин в мае 45-го</a:t>
            </a:r>
            <a:r>
              <a:rPr lang="ru-RU" b="1" dirty="0" smtClean="0">
                <a:solidFill>
                  <a:srgbClr val="FFC000"/>
                </a:solidFill>
              </a:rPr>
              <a:t>.</a:t>
            </a:r>
          </a:p>
          <a:p>
            <a:pPr marL="18288" indent="0" eaLnBrk="1" fontAlgn="auto" hangingPunct="1">
              <a:spcAft>
                <a:spcPts val="0"/>
              </a:spcAft>
              <a:buFont typeface="Wingdings" pitchFamily="2" charset="2"/>
              <a:buNone/>
              <a:defRPr/>
            </a:pPr>
            <a:r>
              <a:rPr lang="ru-RU" b="1" dirty="0" smtClean="0">
                <a:solidFill>
                  <a:srgbClr val="FFC000"/>
                </a:solidFill>
              </a:rPr>
              <a:t>К апрелю 1945 года гвардии подполковник Вениамин Миронов командовал 347-м гвардейским тяжёлым самоходным артиллерийским полком 1-го механизированного корпуса 2-й гвардейской танковой армии 1-го Белорусского фронта. Отличился во время штурма Берлина. Полк Миронова успешно прорвал немецкую оборону в пригороде Берлина </a:t>
            </a:r>
            <a:r>
              <a:rPr lang="ru-RU" b="1" dirty="0" err="1" smtClean="0">
                <a:solidFill>
                  <a:srgbClr val="FFC000"/>
                </a:solidFill>
              </a:rPr>
              <a:t>Вайсензее</a:t>
            </a:r>
            <a:r>
              <a:rPr lang="ru-RU" b="1" dirty="0" smtClean="0">
                <a:solidFill>
                  <a:srgbClr val="FFC000"/>
                </a:solidFill>
              </a:rPr>
              <a:t>. 21 апреля 1945 года Миронов лично руководил штурмом опорного пункта немецкой обороны, сам получил ранение, но остался в строю. С боями полк вышел к самому центру немецкой столицы. 31 мая 1945 г. «за образцовое выполнение боевых задач… и проявленные при этом геройство и отвагу» гвардии подполковнику Миронову В.Б. было присвоено звание Героя Советского Союза</a:t>
            </a:r>
            <a:r>
              <a:rPr lang="ru-RU" dirty="0" smtClean="0"/>
              <a:t>.</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Rectangle 10"/>
          <p:cNvSpPr>
            <a:spLocks noGrp="1"/>
          </p:cNvSpPr>
          <p:nvPr>
            <p:ph type="title" idx="4294967295"/>
          </p:nvPr>
        </p:nvSpPr>
        <p:spPr bwMode="auto">
          <a:noFill/>
        </p:spPr>
        <p:txBody>
          <a:bodyPr wrap="square" numCol="1" anchorCtr="0" compatLnSpc="1">
            <a:prstTxWarp prst="textNoShape">
              <a:avLst/>
            </a:prstTxWarp>
          </a:bodyPr>
          <a:lstStyle/>
          <a:p>
            <a:endParaRPr lang="ru-RU" smtClean="0">
              <a:effectLst/>
            </a:endParaRPr>
          </a:p>
        </p:txBody>
      </p:sp>
      <p:pic>
        <p:nvPicPr>
          <p:cNvPr id="23556" name="Picture 4" descr="Картинки по запросу улица миронова саранск"/>
          <p:cNvPicPr>
            <a:picLocks noChangeAspect="1" noChangeArrowheads="1"/>
          </p:cNvPicPr>
          <p:nvPr/>
        </p:nvPicPr>
        <p:blipFill>
          <a:blip r:embed="rId2"/>
          <a:srcRect/>
          <a:stretch>
            <a:fillRect/>
          </a:stretch>
        </p:blipFill>
        <p:spPr bwMode="auto">
          <a:xfrm>
            <a:off x="4559300" y="2276475"/>
            <a:ext cx="4584700" cy="4581525"/>
          </a:xfrm>
          <a:prstGeom prst="rect">
            <a:avLst/>
          </a:prstGeom>
          <a:noFill/>
        </p:spPr>
      </p:pic>
      <p:pic>
        <p:nvPicPr>
          <p:cNvPr id="23558" name="Picture 6" descr="Картинки по запросу улица миронова саранск"/>
          <p:cNvPicPr>
            <a:picLocks noChangeAspect="1" noChangeArrowheads="1"/>
          </p:cNvPicPr>
          <p:nvPr/>
        </p:nvPicPr>
        <p:blipFill>
          <a:blip r:embed="rId3"/>
          <a:srcRect/>
          <a:stretch>
            <a:fillRect/>
          </a:stretch>
        </p:blipFill>
        <p:spPr bwMode="auto">
          <a:xfrm>
            <a:off x="1258888" y="260350"/>
            <a:ext cx="7056437" cy="1508125"/>
          </a:xfrm>
          <a:prstGeom prst="rect">
            <a:avLst/>
          </a:prstGeom>
          <a:noFill/>
        </p:spPr>
      </p:pic>
      <p:pic>
        <p:nvPicPr>
          <p:cNvPr id="23560" name="Picture 8" descr="Картинки по запросу улица миронова саранск"/>
          <p:cNvPicPr>
            <a:picLocks noChangeAspect="1" noChangeArrowheads="1"/>
          </p:cNvPicPr>
          <p:nvPr/>
        </p:nvPicPr>
        <p:blipFill>
          <a:blip r:embed="rId4"/>
          <a:srcRect/>
          <a:stretch>
            <a:fillRect/>
          </a:stretch>
        </p:blipFill>
        <p:spPr bwMode="auto">
          <a:xfrm>
            <a:off x="0" y="2276475"/>
            <a:ext cx="4716463" cy="45815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bwMode="auto">
          <a:noFill/>
        </p:spPr>
        <p:txBody>
          <a:bodyPr wrap="square" numCol="1" anchorCtr="0" compatLnSpc="1">
            <a:prstTxWarp prst="textNoShape">
              <a:avLst/>
            </a:prstTxWarp>
          </a:bodyPr>
          <a:lstStyle/>
          <a:p>
            <a:endParaRPr lang="ru-RU" smtClean="0">
              <a:effectLst/>
            </a:endParaRPr>
          </a:p>
        </p:txBody>
      </p:sp>
      <p:sp>
        <p:nvSpPr>
          <p:cNvPr id="45059" name="Rectangle 3"/>
          <p:cNvSpPr>
            <a:spLocks noGrp="1"/>
          </p:cNvSpPr>
          <p:nvPr>
            <p:ph type="body" idx="1"/>
          </p:nvPr>
        </p:nvSpPr>
        <p:spPr bwMode="auto">
          <a:noFill/>
        </p:spPr>
        <p:txBody>
          <a:bodyPr wrap="square" numCol="1" anchorCtr="0" compatLnSpc="1">
            <a:prstTxWarp prst="textNoShape">
              <a:avLst/>
            </a:prstTxWarp>
          </a:bodyPr>
          <a:lstStyle/>
          <a:p>
            <a:endParaRPr lang="ru-RU" smtClean="0">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0"/>
            <a:ext cx="9036050" cy="1628775"/>
          </a:xfrm>
        </p:spPr>
        <p:txBody>
          <a:bodyPr wrap="square" numCol="1" anchorCtr="0" compatLnSpc="1">
            <a:prstTxWarp prst="textNoShape">
              <a:avLst/>
            </a:prstTxWarp>
          </a:bodyPr>
          <a:lstStyle/>
          <a:p>
            <a:pPr eaLnBrk="1" hangingPunct="1">
              <a:defRPr/>
            </a:pPr>
            <a:r>
              <a:rPr lang="ru-RU" sz="2800" smtClean="0">
                <a:effectLst>
                  <a:outerShdw blurRad="38100" dist="38100" dir="2700000" algn="tl">
                    <a:srgbClr val="242852"/>
                  </a:outerShdw>
                </a:effectLst>
              </a:rPr>
              <a:t>               </a:t>
            </a:r>
            <a:r>
              <a:rPr lang="ru-RU" sz="2800" smtClean="0">
                <a:solidFill>
                  <a:schemeClr val="accent2"/>
                </a:solidFill>
                <a:effectLst>
                  <a:outerShdw blurRad="38100" dist="38100" dir="2700000" algn="tl">
                    <a:srgbClr val="FFFFFF"/>
                  </a:outerShdw>
                </a:effectLst>
              </a:rPr>
              <a:t>А.Б</a:t>
            </a:r>
            <a:r>
              <a:rPr lang="ru-RU" sz="2800" smtClean="0">
                <a:solidFill>
                  <a:schemeClr val="accent2"/>
                </a:solidFill>
                <a:effectLst>
                  <a:outerShdw blurRad="38100" dist="38100" dir="2700000" algn="tl">
                    <a:srgbClr val="FFFFFF"/>
                  </a:outerShdw>
                </a:effectLst>
                <a:latin typeface="Arial" charset="0"/>
              </a:rPr>
              <a:t>.</a:t>
            </a:r>
            <a:r>
              <a:rPr lang="ru-RU" sz="2800" smtClean="0">
                <a:solidFill>
                  <a:schemeClr val="accent2"/>
                </a:solidFill>
                <a:effectLst>
                  <a:outerShdw blurRad="38100" dist="38100" dir="2700000" algn="tl">
                    <a:srgbClr val="FFFFFF"/>
                  </a:outerShdw>
                </a:effectLst>
              </a:rPr>
              <a:t> ВАСЕНКО, П.Ф. ФЕДОСЕЕНКО, </a:t>
            </a:r>
            <a:br>
              <a:rPr lang="ru-RU" sz="2800" smtClean="0">
                <a:solidFill>
                  <a:schemeClr val="accent2"/>
                </a:solidFill>
                <a:effectLst>
                  <a:outerShdw blurRad="38100" dist="38100" dir="2700000" algn="tl">
                    <a:srgbClr val="FFFFFF"/>
                  </a:outerShdw>
                </a:effectLst>
              </a:rPr>
            </a:br>
            <a:r>
              <a:rPr lang="ru-RU" sz="2800" smtClean="0">
                <a:solidFill>
                  <a:schemeClr val="accent2"/>
                </a:solidFill>
                <a:effectLst>
                  <a:outerShdw blurRad="38100" dist="38100" dir="2700000" algn="tl">
                    <a:srgbClr val="FFFFFF"/>
                  </a:outerShdw>
                </a:effectLst>
              </a:rPr>
              <a:t>                                И.Д. УСЫКИН</a:t>
            </a:r>
            <a:br>
              <a:rPr lang="ru-RU" sz="2800" smtClean="0">
                <a:solidFill>
                  <a:schemeClr val="accent2"/>
                </a:solidFill>
                <a:effectLst>
                  <a:outerShdw blurRad="38100" dist="38100" dir="2700000" algn="tl">
                    <a:srgbClr val="FFFFFF"/>
                  </a:outerShdw>
                </a:effectLst>
              </a:rPr>
            </a:br>
            <a:endParaRPr lang="ru-RU" sz="2800" smtClean="0">
              <a:solidFill>
                <a:schemeClr val="accent2"/>
              </a:solidFill>
              <a:effectLst>
                <a:outerShdw blurRad="38100" dist="38100" dir="2700000" algn="tl">
                  <a:srgbClr val="FFFFFF"/>
                </a:outerShdw>
              </a:effectLst>
            </a:endParaRPr>
          </a:p>
        </p:txBody>
      </p:sp>
      <p:sp>
        <p:nvSpPr>
          <p:cNvPr id="24578" name="Прямоугольник 4"/>
          <p:cNvSpPr>
            <a:spLocks noChangeArrowheads="1"/>
          </p:cNvSpPr>
          <p:nvPr/>
        </p:nvSpPr>
        <p:spPr bwMode="auto">
          <a:xfrm>
            <a:off x="3635375" y="1196975"/>
            <a:ext cx="5329238" cy="646113"/>
          </a:xfrm>
          <a:prstGeom prst="rect">
            <a:avLst/>
          </a:prstGeom>
          <a:noFill/>
          <a:ln w="9525">
            <a:noFill/>
            <a:miter lim="800000"/>
            <a:headEnd/>
            <a:tailEnd/>
          </a:ln>
        </p:spPr>
        <p:txBody>
          <a:bodyPr>
            <a:spAutoFit/>
          </a:bodyPr>
          <a:lstStyle/>
          <a:p>
            <a:endParaRPr lang="ru-RU">
              <a:latin typeface="Palatino Linotype" pitchFamily="18" charset="0"/>
            </a:endParaRPr>
          </a:p>
          <a:p>
            <a:endParaRPr lang="ru-RU">
              <a:latin typeface="Palatino Linotype" pitchFamily="18" charset="0"/>
            </a:endParaRPr>
          </a:p>
        </p:txBody>
      </p:sp>
      <p:pic>
        <p:nvPicPr>
          <p:cNvPr id="24579" name="Picture 2"/>
          <p:cNvPicPr>
            <a:picLocks noChangeAspect="1" noChangeArrowheads="1"/>
          </p:cNvPicPr>
          <p:nvPr/>
        </p:nvPicPr>
        <p:blipFill>
          <a:blip r:embed="rId2"/>
          <a:srcRect/>
          <a:stretch>
            <a:fillRect/>
          </a:stretch>
        </p:blipFill>
        <p:spPr bwMode="auto">
          <a:xfrm>
            <a:off x="368300" y="1519238"/>
            <a:ext cx="8351838" cy="5078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srcRect/>
          <a:stretch>
            <a:fillRect/>
          </a:stretch>
        </p:blipFill>
        <p:spPr bwMode="auto">
          <a:xfrm>
            <a:off x="107950" y="31750"/>
            <a:ext cx="8712200" cy="3625850"/>
          </a:xfrm>
          <a:prstGeom prst="rect">
            <a:avLst/>
          </a:prstGeom>
          <a:noFill/>
          <a:ln w="9525">
            <a:noFill/>
            <a:miter lim="800000"/>
            <a:headEnd/>
            <a:tailEnd/>
          </a:ln>
        </p:spPr>
      </p:pic>
      <p:sp>
        <p:nvSpPr>
          <p:cNvPr id="25602" name="Прямоугольник 1"/>
          <p:cNvSpPr>
            <a:spLocks noChangeArrowheads="1"/>
          </p:cNvSpPr>
          <p:nvPr/>
        </p:nvSpPr>
        <p:spPr bwMode="auto">
          <a:xfrm>
            <a:off x="107950" y="3644900"/>
            <a:ext cx="9036050" cy="3416300"/>
          </a:xfrm>
          <a:prstGeom prst="rect">
            <a:avLst/>
          </a:prstGeom>
          <a:noFill/>
          <a:ln w="9525">
            <a:noFill/>
            <a:miter lim="800000"/>
            <a:headEnd/>
            <a:tailEnd/>
          </a:ln>
        </p:spPr>
        <p:txBody>
          <a:bodyPr>
            <a:spAutoFit/>
          </a:bodyPr>
          <a:lstStyle/>
          <a:p>
            <a:r>
              <a:rPr lang="ru-RU" b="1">
                <a:solidFill>
                  <a:srgbClr val="C00000"/>
                </a:solidFill>
                <a:latin typeface="Palatino Linotype" pitchFamily="18" charset="0"/>
              </a:rPr>
              <a:t>Павел Фёдорович Федосеенко </a:t>
            </a:r>
            <a:r>
              <a:rPr lang="ru-RU" b="1">
                <a:solidFill>
                  <a:srgbClr val="FFC000"/>
                </a:solidFill>
                <a:latin typeface="Palatino Linotype" pitchFamily="18" charset="0"/>
              </a:rPr>
              <a:t>был назначен командиром экипажа стратосферного аэростата «Осоавиахим-1». В экипаж входили также бортинженер Андрей Богданович Васенко и научный сотрудник Илья Давыдович Усыскин. Это был первый в истории воздухоплавания зимний полёт стратостата. Павел Федосеенко, который руководил подготовкой стратостата, был очень опытным советским аэронавтом, летавшим ещё в гражданскую войну и участвовавшим в полётах с Фридманом. Он считал, что риск зимнего полёта был чрезвычайно велик.</a:t>
            </a:r>
          </a:p>
          <a:p>
            <a:r>
              <a:rPr lang="ru-RU" b="1">
                <a:solidFill>
                  <a:srgbClr val="FFC000"/>
                </a:solidFill>
                <a:latin typeface="Palatino Linotype" pitchFamily="18" charset="0"/>
              </a:rPr>
              <a:t>Полёт происходил 30 января 1934 г. Стратостат поднялся на рекордную высоту 21 946 метров. Продолжительность полёта — 7 часов 04 минуты. При спуске стратостата оболочка обледенела и разорвалась, экипаж погиб.</a:t>
            </a:r>
          </a:p>
          <a:p>
            <a:endParaRPr lang="ru-RU" b="1">
              <a:solidFill>
                <a:srgbClr val="FFC000"/>
              </a:solidFill>
              <a:latin typeface="Palatino Linotyp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srcRect/>
          <a:stretch>
            <a:fillRect/>
          </a:stretch>
        </p:blipFill>
        <p:spPr bwMode="auto">
          <a:xfrm>
            <a:off x="468313" y="1125538"/>
            <a:ext cx="8207375" cy="5264150"/>
          </a:xfrm>
          <a:prstGeom prst="rect">
            <a:avLst/>
          </a:prstGeom>
          <a:noFill/>
          <a:ln w="9525">
            <a:noFill/>
            <a:miter lim="800000"/>
            <a:headEnd/>
            <a:tailEnd/>
          </a:ln>
        </p:spPr>
      </p:pic>
      <p:sp>
        <p:nvSpPr>
          <p:cNvPr id="2" name="Заголовок 1"/>
          <p:cNvSpPr>
            <a:spLocks noGrp="1"/>
          </p:cNvSpPr>
          <p:nvPr>
            <p:ph type="title" idx="4294967295"/>
          </p:nvPr>
        </p:nvSpPr>
        <p:spPr>
          <a:xfrm>
            <a:off x="0" y="-387350"/>
            <a:ext cx="9540875" cy="1439863"/>
          </a:xfrm>
        </p:spPr>
        <p:txBody>
          <a:bodyPr/>
          <a:lstStyle/>
          <a:p>
            <a:pPr eaLnBrk="1" fontAlgn="auto" hangingPunct="1">
              <a:spcAft>
                <a:spcPts val="0"/>
              </a:spcAft>
              <a:defRPr/>
            </a:pPr>
            <a:r>
              <a:rPr lang="ru-RU" sz="4400" dirty="0" smtClean="0">
                <a:solidFill>
                  <a:schemeClr val="accent2"/>
                </a:solidFill>
              </a:rPr>
              <a:t>Памятник «Героям-стратонавтам»</a:t>
            </a:r>
            <a:endParaRPr lang="ru-RU" sz="4400" dirty="0">
              <a:solidFill>
                <a:schemeClr val="accent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179388" y="-171450"/>
            <a:ext cx="8589962" cy="1512888"/>
          </a:xfrm>
        </p:spPr>
        <p:txBody>
          <a:bodyPr>
            <a:normAutofit/>
          </a:bodyPr>
          <a:lstStyle/>
          <a:p>
            <a:pPr eaLnBrk="1" fontAlgn="auto" hangingPunct="1">
              <a:spcAft>
                <a:spcPts val="0"/>
              </a:spcAft>
              <a:defRPr/>
            </a:pPr>
            <a:r>
              <a:rPr lang="ru-RU" sz="3600" b="1" dirty="0" smtClean="0">
                <a:solidFill>
                  <a:schemeClr val="accent2"/>
                </a:solidFill>
              </a:rPr>
              <a:t>ПОЛИНА ОСИПЕНКО </a:t>
            </a:r>
            <a:br>
              <a:rPr lang="ru-RU" sz="3600" b="1" dirty="0" smtClean="0">
                <a:solidFill>
                  <a:schemeClr val="accent2"/>
                </a:solidFill>
              </a:rPr>
            </a:br>
            <a:r>
              <a:rPr lang="ru-RU" sz="3600" b="1" dirty="0">
                <a:solidFill>
                  <a:schemeClr val="accent2"/>
                </a:solidFill>
              </a:rPr>
              <a:t> </a:t>
            </a:r>
            <a:r>
              <a:rPr lang="ru-RU" sz="3600" b="1" dirty="0" smtClean="0">
                <a:solidFill>
                  <a:schemeClr val="accent2"/>
                </a:solidFill>
              </a:rPr>
              <a:t>                              МАРИНА РАСКОВА</a:t>
            </a:r>
            <a:endParaRPr lang="ru-RU" sz="3600" b="1" dirty="0">
              <a:solidFill>
                <a:schemeClr val="accent2"/>
              </a:solidFill>
            </a:endParaRPr>
          </a:p>
        </p:txBody>
      </p:sp>
      <p:pic>
        <p:nvPicPr>
          <p:cNvPr id="27650" name="Picture 2"/>
          <p:cNvPicPr>
            <a:picLocks noGrp="1" noChangeAspect="1" noChangeArrowheads="1"/>
          </p:cNvPicPr>
          <p:nvPr>
            <p:ph idx="4294967295"/>
          </p:nvPr>
        </p:nvPicPr>
        <p:blipFill>
          <a:blip r:embed="rId2"/>
          <a:srcRect/>
          <a:stretch>
            <a:fillRect/>
          </a:stretch>
        </p:blipFill>
        <p:spPr bwMode="auto">
          <a:xfrm>
            <a:off x="179388" y="2365375"/>
            <a:ext cx="5478462" cy="3800475"/>
          </a:xfrm>
        </p:spPr>
      </p:pic>
      <p:pic>
        <p:nvPicPr>
          <p:cNvPr id="27651" name="Picture 3"/>
          <p:cNvPicPr>
            <a:picLocks noChangeAspect="1" noChangeArrowheads="1"/>
          </p:cNvPicPr>
          <p:nvPr/>
        </p:nvPicPr>
        <p:blipFill>
          <a:blip r:embed="rId3"/>
          <a:srcRect/>
          <a:stretch>
            <a:fillRect/>
          </a:stretch>
        </p:blipFill>
        <p:spPr bwMode="auto">
          <a:xfrm>
            <a:off x="5867400" y="1846263"/>
            <a:ext cx="2952750" cy="4319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Прямоугольник 3"/>
          <p:cNvSpPr>
            <a:spLocks noChangeArrowheads="1"/>
          </p:cNvSpPr>
          <p:nvPr/>
        </p:nvSpPr>
        <p:spPr bwMode="auto">
          <a:xfrm>
            <a:off x="468313" y="0"/>
            <a:ext cx="7991475" cy="6556375"/>
          </a:xfrm>
          <a:prstGeom prst="rect">
            <a:avLst/>
          </a:prstGeom>
          <a:noFill/>
          <a:ln w="9525">
            <a:noFill/>
            <a:miter lim="800000"/>
            <a:headEnd/>
            <a:tailEnd/>
          </a:ln>
        </p:spPr>
        <p:txBody>
          <a:bodyPr>
            <a:spAutoFit/>
          </a:bodyPr>
          <a:lstStyle/>
          <a:p>
            <a:endParaRPr lang="ru-RU" sz="2000" b="1">
              <a:solidFill>
                <a:srgbClr val="C00000"/>
              </a:solidFill>
              <a:latin typeface="Palatino Linotype" pitchFamily="18" charset="0"/>
            </a:endParaRPr>
          </a:p>
          <a:p>
            <a:r>
              <a:rPr lang="ru-RU" sz="2400" b="1">
                <a:solidFill>
                  <a:srgbClr val="C00000"/>
                </a:solidFill>
                <a:latin typeface="Palatino Linotype" pitchFamily="18" charset="0"/>
              </a:rPr>
              <a:t>Полина Осипенко </a:t>
            </a:r>
            <a:r>
              <a:rPr lang="ru-RU" sz="2000" b="1">
                <a:solidFill>
                  <a:srgbClr val="FFC000"/>
                </a:solidFill>
                <a:latin typeface="Palatino Linotype" pitchFamily="18" charset="0"/>
              </a:rPr>
              <a:t>родилась 8 октября 1907 года в селе Новоспасовка,  Запорожской области, в семье крестьянина. Окончила начальную школу, курсы птицеводов. Работала заведующей колхозной птицефермой. С 1930 года в Красной Армии. В 1932 году окончила Качинскую военную авиационную школу. Служила лётчиком, командиром звена в истребительной авиации. В 1936 — 1938 годах установила 5 мировых авиационных рекордов высоты и дальности полёта для женщин.</a:t>
            </a:r>
          </a:p>
          <a:p>
            <a:r>
              <a:rPr lang="ru-RU" sz="2000" b="1">
                <a:solidFill>
                  <a:srgbClr val="FFC000"/>
                </a:solidFill>
                <a:latin typeface="Palatino Linotype" pitchFamily="18" charset="0"/>
              </a:rPr>
              <a:t>Капитан П. Д. Осипенко была вторым пилотом самолёта «Родина», на котором 24 — 25 сентября 1938 года вместе с В. С. Гризодубовой и М. М. Расковой совершила рекордный беспосадочный перелёт по маршруту Москва — Дальний Восток (Комсомольск-на-Амуре). За этот полёт 2 ноября 1938 года всем членам экипажа было присвоено звание Героя Советского Союза. Награждена орденами Ленина (дважды), Трудового Красного Знамени.</a:t>
            </a:r>
          </a:p>
          <a:p>
            <a:r>
              <a:rPr lang="ru-RU" sz="2000" b="1">
                <a:solidFill>
                  <a:srgbClr val="FFC000"/>
                </a:solidFill>
                <a:latin typeface="Palatino Linotype" pitchFamily="18" charset="0"/>
              </a:rPr>
              <a:t>Майор П. Д. Осипенко погибла при исполнении служебных обязанностей 11 мая 1939 года. Похоронена в Москве у Кремлёвской стены. </a:t>
            </a:r>
            <a:endParaRPr lang="ru-RU" sz="2000">
              <a:latin typeface="Palatino Linotype"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bwMode="auto">
          <a:noFill/>
        </p:spPr>
        <p:txBody>
          <a:bodyPr wrap="square" numCol="1" anchorCtr="0" compatLnSpc="1">
            <a:prstTxWarp prst="textNoShape">
              <a:avLst/>
            </a:prstTxWarp>
          </a:bodyPr>
          <a:lstStyle/>
          <a:p>
            <a:endParaRPr lang="ru-RU" smtClean="0">
              <a:effectLst/>
            </a:endParaRPr>
          </a:p>
        </p:txBody>
      </p:sp>
      <p:sp>
        <p:nvSpPr>
          <p:cNvPr id="48131" name="Rectangle 3"/>
          <p:cNvSpPr>
            <a:spLocks noGrp="1"/>
          </p:cNvSpPr>
          <p:nvPr>
            <p:ph type="body" idx="1"/>
          </p:nvPr>
        </p:nvSpPr>
        <p:spPr bwMode="auto">
          <a:noFill/>
        </p:spPr>
        <p:txBody>
          <a:bodyPr wrap="square" numCol="1" anchorCtr="0" compatLnSpc="1">
            <a:prstTxWarp prst="textNoShape">
              <a:avLst/>
            </a:prstTxWarp>
          </a:bodyPr>
          <a:lstStyle/>
          <a:p>
            <a:endParaRPr lang="ru-RU" smtClean="0">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Grp="1" noChangeAspect="1" noChangeArrowheads="1"/>
          </p:cNvPicPr>
          <p:nvPr>
            <p:ph idx="1"/>
          </p:nvPr>
        </p:nvPicPr>
        <p:blipFill>
          <a:blip r:embed="rId2"/>
          <a:srcRect/>
          <a:stretch>
            <a:fillRect/>
          </a:stretch>
        </p:blipFill>
        <p:spPr bwMode="auto">
          <a:xfrm>
            <a:off x="395288" y="404813"/>
            <a:ext cx="8031162" cy="4752975"/>
          </a:xfrm>
        </p:spPr>
      </p:pic>
      <p:sp>
        <p:nvSpPr>
          <p:cNvPr id="2" name="Заголовок 1"/>
          <p:cNvSpPr>
            <a:spLocks noGrp="1"/>
          </p:cNvSpPr>
          <p:nvPr>
            <p:ph type="title"/>
          </p:nvPr>
        </p:nvSpPr>
        <p:spPr>
          <a:xfrm>
            <a:off x="971550" y="5229225"/>
            <a:ext cx="7615238" cy="1223963"/>
          </a:xfrm>
        </p:spPr>
        <p:txBody>
          <a:bodyPr>
            <a:normAutofit fontScale="90000"/>
          </a:bodyPr>
          <a:lstStyle/>
          <a:p>
            <a:pPr eaLnBrk="1" fontAlgn="auto" hangingPunct="1">
              <a:spcAft>
                <a:spcPts val="0"/>
              </a:spcAft>
              <a:defRPr/>
            </a:pPr>
            <a:r>
              <a:rPr lang="ru-RU" sz="2700" dirty="0" smtClean="0">
                <a:solidFill>
                  <a:srgbClr val="FFC000"/>
                </a:solidFill>
              </a:rPr>
              <a:t>Саранск - один из старейших городов Среднего Поволжья. Он возник в 1641 году как военная крепость. </a:t>
            </a:r>
            <a:endParaRPr lang="ru-RU" dirty="0">
              <a:solidFill>
                <a:srgbClr val="FFC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Прямоугольник 1"/>
          <p:cNvSpPr>
            <a:spLocks noChangeArrowheads="1"/>
          </p:cNvSpPr>
          <p:nvPr/>
        </p:nvSpPr>
        <p:spPr bwMode="auto">
          <a:xfrm>
            <a:off x="5364163" y="1628775"/>
            <a:ext cx="3455987" cy="3694113"/>
          </a:xfrm>
          <a:prstGeom prst="rect">
            <a:avLst/>
          </a:prstGeom>
          <a:noFill/>
          <a:ln w="9525">
            <a:noFill/>
            <a:miter lim="800000"/>
            <a:headEnd/>
            <a:tailEnd/>
          </a:ln>
        </p:spPr>
        <p:txBody>
          <a:bodyPr>
            <a:spAutoFit/>
          </a:bodyPr>
          <a:lstStyle/>
          <a:p>
            <a:r>
              <a:rPr lang="ru-RU" b="1">
                <a:solidFill>
                  <a:srgbClr val="FFC000"/>
                </a:solidFill>
                <a:latin typeface="Palatino Linotype" pitchFamily="18" charset="0"/>
              </a:rPr>
              <a:t>Заслуженный деятель искусств РСФСР, заслуженный и народный артист Мордовской АССР, музыкант, композитор и дирижер. Родился в </a:t>
            </a:r>
          </a:p>
          <a:p>
            <a:r>
              <a:rPr lang="ru-RU" b="1">
                <a:solidFill>
                  <a:srgbClr val="FFC000"/>
                </a:solidFill>
                <a:latin typeface="Palatino Linotype" pitchFamily="18" charset="0"/>
              </a:rPr>
              <a:t>г. Темникове. Его именем в г. Саранске названа улица в районе Светотехники, в сквере Аллеи Славы установлен бюст. На родине музыканта работает Дом-музей.</a:t>
            </a:r>
          </a:p>
        </p:txBody>
      </p:sp>
      <p:sp>
        <p:nvSpPr>
          <p:cNvPr id="3" name="Заголовок 2"/>
          <p:cNvSpPr>
            <a:spLocks noGrp="1"/>
          </p:cNvSpPr>
          <p:nvPr>
            <p:ph type="title"/>
          </p:nvPr>
        </p:nvSpPr>
        <p:spPr>
          <a:xfrm>
            <a:off x="684213" y="115888"/>
            <a:ext cx="7637462" cy="1160462"/>
          </a:xfrm>
        </p:spPr>
        <p:txBody>
          <a:bodyPr/>
          <a:lstStyle/>
          <a:p>
            <a:pPr eaLnBrk="1" fontAlgn="auto" hangingPunct="1">
              <a:spcAft>
                <a:spcPts val="0"/>
              </a:spcAft>
              <a:defRPr/>
            </a:pPr>
            <a:r>
              <a:rPr lang="ru-RU" sz="3600" b="1" dirty="0" smtClean="0">
                <a:solidFill>
                  <a:schemeClr val="accent2"/>
                </a:solidFill>
              </a:rPr>
              <a:t>ВОИНОВ ЛЕОНИД ИВАНОВИЧ</a:t>
            </a:r>
            <a:br>
              <a:rPr lang="ru-RU" sz="3600" b="1" dirty="0" smtClean="0">
                <a:solidFill>
                  <a:schemeClr val="accent2"/>
                </a:solidFill>
              </a:rPr>
            </a:br>
            <a:r>
              <a:rPr lang="ru-RU" sz="3600" b="1" dirty="0" smtClean="0">
                <a:solidFill>
                  <a:schemeClr val="accent2"/>
                </a:solidFill>
              </a:rPr>
              <a:t>                    (1898-1967)</a:t>
            </a:r>
            <a:endParaRPr lang="ru-RU" sz="3600" b="1" dirty="0">
              <a:solidFill>
                <a:schemeClr val="accent2"/>
              </a:solidFill>
            </a:endParaRPr>
          </a:p>
        </p:txBody>
      </p:sp>
      <p:pic>
        <p:nvPicPr>
          <p:cNvPr id="29699" name="Picture 3"/>
          <p:cNvPicPr>
            <a:picLocks noChangeAspect="1" noChangeArrowheads="1"/>
          </p:cNvPicPr>
          <p:nvPr/>
        </p:nvPicPr>
        <p:blipFill>
          <a:blip r:embed="rId2"/>
          <a:srcRect/>
          <a:stretch>
            <a:fillRect/>
          </a:stretch>
        </p:blipFill>
        <p:spPr bwMode="auto">
          <a:xfrm>
            <a:off x="611188" y="1268413"/>
            <a:ext cx="4333875" cy="523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Картинки по запросу улица воинова саранск"/>
          <p:cNvPicPr>
            <a:picLocks noChangeAspect="1" noChangeArrowheads="1"/>
          </p:cNvPicPr>
          <p:nvPr/>
        </p:nvPicPr>
        <p:blipFill>
          <a:blip r:embed="rId2"/>
          <a:srcRect/>
          <a:stretch>
            <a:fillRect/>
          </a:stretch>
        </p:blipFill>
        <p:spPr bwMode="auto">
          <a:xfrm>
            <a:off x="4256088" y="2060575"/>
            <a:ext cx="4887912" cy="4797425"/>
          </a:xfrm>
          <a:prstGeom prst="rect">
            <a:avLst/>
          </a:prstGeom>
          <a:noFill/>
        </p:spPr>
      </p:pic>
      <p:pic>
        <p:nvPicPr>
          <p:cNvPr id="49159" name="Picture 7" descr="Картинки по запросу улица воинова саранск"/>
          <p:cNvPicPr>
            <a:picLocks noChangeAspect="1" noChangeArrowheads="1"/>
          </p:cNvPicPr>
          <p:nvPr/>
        </p:nvPicPr>
        <p:blipFill>
          <a:blip r:embed="rId3"/>
          <a:srcRect/>
          <a:stretch>
            <a:fillRect/>
          </a:stretch>
        </p:blipFill>
        <p:spPr bwMode="auto">
          <a:xfrm>
            <a:off x="0" y="2060575"/>
            <a:ext cx="4716463" cy="4797425"/>
          </a:xfrm>
          <a:prstGeom prst="rect">
            <a:avLst/>
          </a:prstGeom>
          <a:noFill/>
        </p:spPr>
      </p:pic>
      <p:pic>
        <p:nvPicPr>
          <p:cNvPr id="49161" name="Picture 9" descr="Картинки по запросу улица воинова саранск"/>
          <p:cNvPicPr>
            <a:picLocks noChangeAspect="1" noChangeArrowheads="1"/>
          </p:cNvPicPr>
          <p:nvPr/>
        </p:nvPicPr>
        <p:blipFill>
          <a:blip r:embed="rId4"/>
          <a:srcRect/>
          <a:stretch>
            <a:fillRect/>
          </a:stretch>
        </p:blipFill>
        <p:spPr bwMode="auto">
          <a:xfrm>
            <a:off x="1187450" y="260350"/>
            <a:ext cx="7223125" cy="13525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Прямоугольник 1"/>
          <p:cNvSpPr>
            <a:spLocks noChangeArrowheads="1"/>
          </p:cNvSpPr>
          <p:nvPr/>
        </p:nvSpPr>
        <p:spPr bwMode="auto">
          <a:xfrm>
            <a:off x="5076825" y="1628775"/>
            <a:ext cx="3382963" cy="3786188"/>
          </a:xfrm>
          <a:prstGeom prst="rect">
            <a:avLst/>
          </a:prstGeom>
          <a:noFill/>
          <a:ln w="9525">
            <a:noFill/>
            <a:miter lim="800000"/>
            <a:headEnd/>
            <a:tailEnd/>
          </a:ln>
        </p:spPr>
        <p:txBody>
          <a:bodyPr>
            <a:spAutoFit/>
          </a:bodyPr>
          <a:lstStyle/>
          <a:p>
            <a:endParaRPr lang="ru-RU" sz="2000" b="1">
              <a:solidFill>
                <a:srgbClr val="FFC000"/>
              </a:solidFill>
              <a:latin typeface="Palatino Linotype" pitchFamily="18" charset="0"/>
            </a:endParaRPr>
          </a:p>
          <a:p>
            <a:r>
              <a:rPr lang="ru-RU" sz="2000" b="1">
                <a:solidFill>
                  <a:srgbClr val="FFC000"/>
                </a:solidFill>
                <a:latin typeface="Palatino Linotype" pitchFamily="18" charset="0"/>
              </a:rPr>
              <a:t>Русский поэт. Родился в г. Рузаевка, детство провел в г. Саранске. Именем Полежаева названа самая протяженная улица г. Саранска, на которой установлен памятник поэту; есть музей, посвященный памяти Полежаева.</a:t>
            </a:r>
          </a:p>
        </p:txBody>
      </p:sp>
      <p:pic>
        <p:nvPicPr>
          <p:cNvPr id="30722" name="Picture 4"/>
          <p:cNvPicPr>
            <a:picLocks noChangeAspect="1" noChangeArrowheads="1"/>
          </p:cNvPicPr>
          <p:nvPr/>
        </p:nvPicPr>
        <p:blipFill>
          <a:blip r:embed="rId2"/>
          <a:srcRect/>
          <a:stretch>
            <a:fillRect/>
          </a:stretch>
        </p:blipFill>
        <p:spPr bwMode="auto">
          <a:xfrm>
            <a:off x="731838" y="1606550"/>
            <a:ext cx="3919537" cy="4983163"/>
          </a:xfrm>
          <a:prstGeom prst="rect">
            <a:avLst/>
          </a:prstGeom>
          <a:noFill/>
          <a:ln w="9525">
            <a:noFill/>
            <a:miter lim="800000"/>
            <a:headEnd/>
            <a:tailEnd/>
          </a:ln>
        </p:spPr>
      </p:pic>
      <p:sp>
        <p:nvSpPr>
          <p:cNvPr id="3" name="Заголовок 2"/>
          <p:cNvSpPr>
            <a:spLocks noGrp="1"/>
          </p:cNvSpPr>
          <p:nvPr>
            <p:ph type="title"/>
          </p:nvPr>
        </p:nvSpPr>
        <p:spPr>
          <a:xfrm>
            <a:off x="-107950" y="333375"/>
            <a:ext cx="9001125" cy="1511300"/>
          </a:xfrm>
        </p:spPr>
        <p:txBody>
          <a:bodyPr/>
          <a:lstStyle/>
          <a:p>
            <a:pPr eaLnBrk="1" fontAlgn="auto" hangingPunct="1">
              <a:spcAft>
                <a:spcPts val="0"/>
              </a:spcAft>
              <a:defRPr/>
            </a:pPr>
            <a:r>
              <a:rPr lang="ru-RU" sz="3600" b="1" dirty="0" smtClean="0"/>
              <a:t/>
            </a:r>
            <a:br>
              <a:rPr lang="ru-RU" sz="3600" b="1" dirty="0" smtClean="0"/>
            </a:br>
            <a:r>
              <a:rPr lang="ru-RU" sz="3600" b="1" dirty="0"/>
              <a:t/>
            </a:r>
            <a:br>
              <a:rPr lang="ru-RU" sz="3600" b="1" dirty="0"/>
            </a:br>
            <a:r>
              <a:rPr lang="ru-RU" sz="3600" b="1" dirty="0" smtClean="0"/>
              <a:t>     </a:t>
            </a:r>
            <a:r>
              <a:rPr lang="ru-RU" sz="3200" b="1" dirty="0" smtClean="0">
                <a:solidFill>
                  <a:schemeClr val="accent2"/>
                </a:solidFill>
              </a:rPr>
              <a:t>ПОЛЕЖАЕВ АЛЕКСАНДР ИВАНОВИЧ</a:t>
            </a:r>
            <a:br>
              <a:rPr lang="ru-RU" sz="3200" b="1" dirty="0" smtClean="0">
                <a:solidFill>
                  <a:schemeClr val="accent2"/>
                </a:solidFill>
              </a:rPr>
            </a:br>
            <a:r>
              <a:rPr lang="ru-RU" sz="3600" b="1" dirty="0">
                <a:solidFill>
                  <a:schemeClr val="accent2"/>
                </a:solidFill>
              </a:rPr>
              <a:t> </a:t>
            </a:r>
            <a:r>
              <a:rPr lang="ru-RU" sz="3600" b="1" dirty="0" smtClean="0">
                <a:solidFill>
                  <a:schemeClr val="accent2"/>
                </a:solidFill>
              </a:rPr>
              <a:t>                         (</a:t>
            </a:r>
            <a:r>
              <a:rPr lang="ru-RU" sz="3600" b="1" dirty="0">
                <a:solidFill>
                  <a:schemeClr val="accent2"/>
                </a:solidFill>
              </a:rPr>
              <a:t>1804 – 1838)</a:t>
            </a:r>
            <a:br>
              <a:rPr lang="ru-RU" sz="3600" b="1" dirty="0">
                <a:solidFill>
                  <a:schemeClr val="accent2"/>
                </a:solidFill>
              </a:rPr>
            </a:br>
            <a:endParaRPr lang="ru-RU" sz="3600" b="1" dirty="0">
              <a:solidFill>
                <a:schemeClr val="accent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Картинки по запросу улица полежаева саранск"/>
          <p:cNvPicPr>
            <a:picLocks noChangeAspect="1" noChangeArrowheads="1"/>
          </p:cNvPicPr>
          <p:nvPr/>
        </p:nvPicPr>
        <p:blipFill>
          <a:blip r:embed="rId2"/>
          <a:srcRect/>
          <a:stretch>
            <a:fillRect/>
          </a:stretch>
        </p:blipFill>
        <p:spPr bwMode="auto">
          <a:xfrm>
            <a:off x="1258888" y="260350"/>
            <a:ext cx="6697662" cy="1243013"/>
          </a:xfrm>
          <a:prstGeom prst="rect">
            <a:avLst/>
          </a:prstGeom>
          <a:noFill/>
        </p:spPr>
      </p:pic>
      <p:pic>
        <p:nvPicPr>
          <p:cNvPr id="50183" name="Picture 7" descr="Картинки по запросу улица полежаева саранск"/>
          <p:cNvPicPr>
            <a:picLocks noChangeAspect="1" noChangeArrowheads="1"/>
          </p:cNvPicPr>
          <p:nvPr/>
        </p:nvPicPr>
        <p:blipFill>
          <a:blip r:embed="rId3"/>
          <a:srcRect/>
          <a:stretch>
            <a:fillRect/>
          </a:stretch>
        </p:blipFill>
        <p:spPr bwMode="auto">
          <a:xfrm>
            <a:off x="0" y="1989138"/>
            <a:ext cx="4814888" cy="4868862"/>
          </a:xfrm>
          <a:prstGeom prst="rect">
            <a:avLst/>
          </a:prstGeom>
          <a:noFill/>
        </p:spPr>
      </p:pic>
      <p:pic>
        <p:nvPicPr>
          <p:cNvPr id="50185" name="Picture 9" descr="Картинки по запросу улица полежаева саранск"/>
          <p:cNvPicPr>
            <a:picLocks noChangeAspect="1" noChangeArrowheads="1"/>
          </p:cNvPicPr>
          <p:nvPr/>
        </p:nvPicPr>
        <p:blipFill>
          <a:blip r:embed="rId4"/>
          <a:srcRect/>
          <a:stretch>
            <a:fillRect/>
          </a:stretch>
        </p:blipFill>
        <p:spPr bwMode="auto">
          <a:xfrm>
            <a:off x="4211638" y="1989138"/>
            <a:ext cx="4932362" cy="486886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2627313" y="1125538"/>
            <a:ext cx="3638550" cy="5616575"/>
          </a:xfrm>
          <a:prstGeom prst="rect">
            <a:avLst/>
          </a:prstGeom>
          <a:noFill/>
          <a:ln w="9525">
            <a:noFill/>
            <a:miter lim="800000"/>
            <a:headEnd/>
            <a:tailEnd/>
          </a:ln>
        </p:spPr>
      </p:pic>
      <p:sp>
        <p:nvSpPr>
          <p:cNvPr id="2" name="Заголовок 1"/>
          <p:cNvSpPr>
            <a:spLocks noGrp="1"/>
          </p:cNvSpPr>
          <p:nvPr>
            <p:ph type="title"/>
          </p:nvPr>
        </p:nvSpPr>
        <p:spPr>
          <a:xfrm>
            <a:off x="755650" y="188913"/>
            <a:ext cx="8064500" cy="863600"/>
          </a:xfrm>
        </p:spPr>
        <p:txBody>
          <a:bodyPr/>
          <a:lstStyle/>
          <a:p>
            <a:pPr eaLnBrk="1" fontAlgn="auto" hangingPunct="1">
              <a:spcAft>
                <a:spcPts val="0"/>
              </a:spcAft>
              <a:defRPr/>
            </a:pPr>
            <a:r>
              <a:rPr lang="ru-RU" sz="3600" b="1" dirty="0" smtClean="0">
                <a:solidFill>
                  <a:schemeClr val="accent2"/>
                </a:solidFill>
              </a:rPr>
              <a:t>   ПАМЯТНИК   ПОЛЕЖАЕВУ</a:t>
            </a:r>
            <a:endParaRPr lang="ru-RU" sz="3600" b="1" dirty="0">
              <a:solidFill>
                <a:schemeClr val="accent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Прямоугольник 1"/>
          <p:cNvSpPr>
            <a:spLocks noChangeArrowheads="1"/>
          </p:cNvSpPr>
          <p:nvPr/>
        </p:nvSpPr>
        <p:spPr bwMode="auto">
          <a:xfrm>
            <a:off x="5219700" y="1700213"/>
            <a:ext cx="3241675" cy="4211637"/>
          </a:xfrm>
          <a:prstGeom prst="rect">
            <a:avLst/>
          </a:prstGeom>
          <a:noFill/>
          <a:ln w="9525">
            <a:noFill/>
            <a:miter lim="800000"/>
            <a:headEnd/>
            <a:tailEnd/>
          </a:ln>
        </p:spPr>
        <p:txBody>
          <a:bodyPr>
            <a:spAutoFit/>
          </a:bodyPr>
          <a:lstStyle/>
          <a:p>
            <a:r>
              <a:rPr lang="ru-RU">
                <a:solidFill>
                  <a:srgbClr val="FFCC00"/>
                </a:solidFill>
                <a:latin typeface="Palatino Linotype" pitchFamily="18" charset="0"/>
              </a:rPr>
              <a:t>Врач, советский государственный и партийный деятель, один из основателей советского здравоохранения. В 1919 г. с группой военных и санитарных врачей приезжал в г. Саранск для выяснения причин сыпно-тифозной эпидемии и ее ликвидации. В г. Саранске в честь именитого врача названа улица в микрорайоне Светотехстрой.</a:t>
            </a:r>
          </a:p>
        </p:txBody>
      </p:sp>
      <p:pic>
        <p:nvPicPr>
          <p:cNvPr id="32770" name="Picture 3"/>
          <p:cNvPicPr>
            <a:picLocks noChangeAspect="1" noChangeArrowheads="1"/>
          </p:cNvPicPr>
          <p:nvPr/>
        </p:nvPicPr>
        <p:blipFill>
          <a:blip r:embed="rId2"/>
          <a:srcRect/>
          <a:stretch>
            <a:fillRect/>
          </a:stretch>
        </p:blipFill>
        <p:spPr bwMode="auto">
          <a:xfrm>
            <a:off x="539750" y="1557338"/>
            <a:ext cx="4032250" cy="5151437"/>
          </a:xfrm>
          <a:prstGeom prst="rect">
            <a:avLst/>
          </a:prstGeom>
          <a:noFill/>
          <a:ln w="9525">
            <a:noFill/>
            <a:miter lim="800000"/>
            <a:headEnd/>
            <a:tailEnd/>
          </a:ln>
        </p:spPr>
      </p:pic>
      <p:sp>
        <p:nvSpPr>
          <p:cNvPr id="3" name="Заголовок 2"/>
          <p:cNvSpPr>
            <a:spLocks noGrp="1"/>
          </p:cNvSpPr>
          <p:nvPr>
            <p:ph type="title"/>
          </p:nvPr>
        </p:nvSpPr>
        <p:spPr>
          <a:xfrm>
            <a:off x="0" y="0"/>
            <a:ext cx="10909300" cy="1268413"/>
          </a:xfrm>
        </p:spPr>
        <p:txBody>
          <a:bodyPr wrap="square" numCol="1" anchorCtr="0" compatLnSpc="1">
            <a:prstTxWarp prst="textNoShape">
              <a:avLst/>
            </a:prstTxWarp>
          </a:bodyPr>
          <a:lstStyle/>
          <a:p>
            <a:pPr eaLnBrk="1" hangingPunct="1"/>
            <a:r>
              <a:rPr lang="ru-RU" sz="3200" b="1" smtClean="0">
                <a:solidFill>
                  <a:schemeClr val="accent2"/>
                </a:solidFill>
                <a:effectLst>
                  <a:outerShdw blurRad="38100" dist="38100" dir="2700000" algn="tl">
                    <a:srgbClr val="FFFFFF"/>
                  </a:outerShdw>
                </a:effectLst>
              </a:rPr>
              <a:t>СЕМАШКО НИКОЛАЙ АЛЕКСАНДРОВИЧ</a:t>
            </a:r>
            <a:br>
              <a:rPr lang="ru-RU" sz="3200" b="1" smtClean="0">
                <a:solidFill>
                  <a:schemeClr val="accent2"/>
                </a:solidFill>
                <a:effectLst>
                  <a:outerShdw blurRad="38100" dist="38100" dir="2700000" algn="tl">
                    <a:srgbClr val="FFFFFF"/>
                  </a:outerShdw>
                </a:effectLst>
              </a:rPr>
            </a:br>
            <a:r>
              <a:rPr lang="ru-RU" sz="3200" b="1" smtClean="0">
                <a:solidFill>
                  <a:schemeClr val="accent2"/>
                </a:solidFill>
                <a:effectLst>
                  <a:outerShdw blurRad="38100" dist="38100" dir="2700000" algn="tl">
                    <a:srgbClr val="FFFFFF"/>
                  </a:outerShdw>
                </a:effectLst>
              </a:rPr>
              <a:t>                               (1874-1949)</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p:cNvSpPr>
            <a:spLocks noChangeArrowheads="1"/>
          </p:cNvSpPr>
          <p:nvPr/>
        </p:nvSpPr>
        <p:spPr bwMode="auto">
          <a:xfrm>
            <a:off x="395288" y="4773613"/>
            <a:ext cx="8640762" cy="2014537"/>
          </a:xfrm>
          <a:prstGeom prst="rect">
            <a:avLst/>
          </a:prstGeom>
          <a:noFill/>
          <a:ln w="9525">
            <a:noFill/>
            <a:miter lim="800000"/>
            <a:headEnd/>
            <a:tailEnd/>
          </a:ln>
          <a:effectLst/>
        </p:spPr>
        <p:txBody>
          <a:bodyPr anchor="ctr">
            <a:spAutoFit/>
          </a:bodyPr>
          <a:lstStyle/>
          <a:p>
            <a:r>
              <a:rPr lang="ru-RU" b="1">
                <a:solidFill>
                  <a:srgbClr val="FFCC00"/>
                </a:solidFill>
              </a:rPr>
              <a:t>Улица Гагарина носит имя известного во всём мире первого космонавта планеты – </a:t>
            </a:r>
            <a:r>
              <a:rPr lang="ru-RU" b="1">
                <a:solidFill>
                  <a:srgbClr val="FF0000"/>
                </a:solidFill>
              </a:rPr>
              <a:t>Юрия Алексеевича Гагарина</a:t>
            </a:r>
            <a:r>
              <a:rPr lang="ru-RU" b="1">
                <a:solidFill>
                  <a:srgbClr val="FFCC00"/>
                </a:solidFill>
              </a:rPr>
              <a:t>. 12 апреля 1961 года со стартовой площадки космодрома Байконур была запущена ракета с модулем “Восток” под управлением Юрия Гагарина. Выйдя на заданную траекторию полета, он провел ряд экспериментов, а также попробовал есть и пить в невесомости. Все происходящее космонавт фиксировал как на диктофон, так и в блокнот. </a:t>
            </a:r>
          </a:p>
        </p:txBody>
      </p:sp>
      <p:pic>
        <p:nvPicPr>
          <p:cNvPr id="51208" name="Picture 8" descr="Картинки по запросу юрий гагарин"/>
          <p:cNvPicPr>
            <a:picLocks noChangeAspect="1" noChangeArrowheads="1"/>
          </p:cNvPicPr>
          <p:nvPr/>
        </p:nvPicPr>
        <p:blipFill>
          <a:blip r:embed="rId2"/>
          <a:srcRect/>
          <a:stretch>
            <a:fillRect/>
          </a:stretch>
        </p:blipFill>
        <p:spPr bwMode="auto">
          <a:xfrm>
            <a:off x="250825" y="188913"/>
            <a:ext cx="8640763" cy="446881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p:nvPr>
        </p:nvSpPr>
        <p:spPr bwMode="auto">
          <a:xfrm>
            <a:off x="777875" y="4876800"/>
            <a:ext cx="7826375" cy="1431925"/>
          </a:xfrm>
        </p:spPr>
        <p:txBody>
          <a:bodyPr wrap="square" numCol="1" anchorCtr="0" compatLnSpc="1">
            <a:prstTxWarp prst="textNoShape">
              <a:avLst/>
            </a:prstTxWarp>
          </a:bodyPr>
          <a:lstStyle/>
          <a:p>
            <a:pPr eaLnBrk="1" hangingPunct="1"/>
            <a:r>
              <a:rPr lang="ru-RU" sz="4500" b="1" smtClean="0">
                <a:solidFill>
                  <a:srgbClr val="FF0000"/>
                </a:solidFill>
                <a:effectLst/>
              </a:rPr>
              <a:t>Самый лучший город –    Саранск!</a:t>
            </a:r>
          </a:p>
        </p:txBody>
      </p:sp>
      <p:sp>
        <p:nvSpPr>
          <p:cNvPr id="33794" name="Rectangle 3"/>
          <p:cNvSpPr>
            <a:spLocks noGrp="1"/>
          </p:cNvSpPr>
          <p:nvPr>
            <p:ph type="body" idx="1"/>
          </p:nvPr>
        </p:nvSpPr>
        <p:spPr bwMode="auto"/>
        <p:txBody>
          <a:bodyPr wrap="square" numCol="1" anchorCtr="0" compatLnSpc="1">
            <a:prstTxWarp prst="textNoShape">
              <a:avLst/>
            </a:prstTxWarp>
          </a:bodyPr>
          <a:lstStyle/>
          <a:p>
            <a:pPr eaLnBrk="1" hangingPunct="1"/>
            <a:endParaRPr lang="ru-RU" smtClean="0">
              <a:effectLst/>
            </a:endParaRPr>
          </a:p>
        </p:txBody>
      </p:sp>
      <p:pic>
        <p:nvPicPr>
          <p:cNvPr id="33796" name="Picture 4" descr="content_1520316297381"/>
          <p:cNvPicPr>
            <a:picLocks noChangeAspect="1" noChangeArrowheads="1"/>
          </p:cNvPicPr>
          <p:nvPr/>
        </p:nvPicPr>
        <p:blipFill>
          <a:blip r:embed="rId2"/>
          <a:srcRect/>
          <a:stretch>
            <a:fillRect/>
          </a:stretch>
        </p:blipFill>
        <p:spPr bwMode="auto">
          <a:xfrm>
            <a:off x="611188" y="333375"/>
            <a:ext cx="8137525" cy="452596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bwMode="auto"/>
        <p:txBody>
          <a:bodyPr wrap="square" numCol="1" anchorCtr="0" compatLnSpc="1">
            <a:prstTxWarp prst="textNoShape">
              <a:avLst/>
            </a:prstTxWarp>
          </a:bodyPr>
          <a:lstStyle/>
          <a:p>
            <a:pPr eaLnBrk="1" hangingPunct="1"/>
            <a:endParaRPr lang="ru-RU" smtClean="0">
              <a:effectLst/>
            </a:endParaRPr>
          </a:p>
        </p:txBody>
      </p:sp>
      <p:sp>
        <p:nvSpPr>
          <p:cNvPr id="34818" name="Rectangle 3"/>
          <p:cNvSpPr>
            <a:spLocks noGrp="1"/>
          </p:cNvSpPr>
          <p:nvPr>
            <p:ph type="body" idx="1"/>
          </p:nvPr>
        </p:nvSpPr>
        <p:spPr bwMode="auto"/>
        <p:txBody>
          <a:bodyPr wrap="square" numCol="1" anchorCtr="0" compatLnSpc="1">
            <a:prstTxWarp prst="textNoShape">
              <a:avLst/>
            </a:prstTxWarp>
          </a:bodyPr>
          <a:lstStyle/>
          <a:p>
            <a:pPr eaLnBrk="1" hangingPunct="1"/>
            <a:endParaRPr lang="ru-RU" smtClean="0">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bwMode="auto"/>
        <p:txBody>
          <a:bodyPr wrap="square" numCol="1" anchorCtr="0" compatLnSpc="1">
            <a:prstTxWarp prst="textNoShape">
              <a:avLst/>
            </a:prstTxWarp>
          </a:bodyPr>
          <a:lstStyle/>
          <a:p>
            <a:pPr eaLnBrk="1" hangingPunct="1"/>
            <a:endParaRPr lang="ru-RU" smtClean="0">
              <a:effectLst/>
            </a:endParaRPr>
          </a:p>
        </p:txBody>
      </p:sp>
      <p:sp>
        <p:nvSpPr>
          <p:cNvPr id="35842" name="Rectangle 3"/>
          <p:cNvSpPr>
            <a:spLocks noGrp="1"/>
          </p:cNvSpPr>
          <p:nvPr>
            <p:ph type="body" idx="1"/>
          </p:nvPr>
        </p:nvSpPr>
        <p:spPr bwMode="auto"/>
        <p:txBody>
          <a:bodyPr wrap="square" numCol="1" anchorCtr="0" compatLnSpc="1">
            <a:prstTxWarp prst="textNoShape">
              <a:avLst/>
            </a:prstTxWarp>
          </a:bodyPr>
          <a:lstStyle/>
          <a:p>
            <a:pPr eaLnBrk="1" hangingPunct="1"/>
            <a:endParaRPr lang="ru-RU" smtClean="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Прямоугольник 3"/>
          <p:cNvSpPr>
            <a:spLocks noChangeArrowheads="1"/>
          </p:cNvSpPr>
          <p:nvPr/>
        </p:nvSpPr>
        <p:spPr bwMode="auto">
          <a:xfrm rot="10800000" flipV="1">
            <a:off x="273050" y="3349625"/>
            <a:ext cx="8870950" cy="3294063"/>
          </a:xfrm>
          <a:prstGeom prst="rect">
            <a:avLst/>
          </a:prstGeom>
          <a:noFill/>
          <a:ln w="9525">
            <a:noFill/>
            <a:miter lim="800000"/>
            <a:headEnd/>
            <a:tailEnd/>
          </a:ln>
        </p:spPr>
        <p:txBody>
          <a:bodyPr>
            <a:spAutoFit/>
          </a:bodyPr>
          <a:lstStyle/>
          <a:p>
            <a:endParaRPr lang="ru-RU">
              <a:latin typeface="Palatino Linotype" pitchFamily="18" charset="0"/>
            </a:endParaRPr>
          </a:p>
          <a:p>
            <a:endParaRPr lang="ru-RU">
              <a:latin typeface="Palatino Linotype" pitchFamily="18" charset="0"/>
            </a:endParaRPr>
          </a:p>
          <a:p>
            <a:endParaRPr lang="ru-RU">
              <a:latin typeface="Palatino Linotype" pitchFamily="18" charset="0"/>
            </a:endParaRPr>
          </a:p>
          <a:p>
            <a:endParaRPr lang="ru-RU">
              <a:latin typeface="Palatino Linotype" pitchFamily="18" charset="0"/>
            </a:endParaRPr>
          </a:p>
          <a:p>
            <a:endParaRPr lang="ru-RU">
              <a:latin typeface="Palatino Linotype" pitchFamily="18" charset="0"/>
            </a:endParaRPr>
          </a:p>
          <a:p>
            <a:endParaRPr lang="ru-RU">
              <a:latin typeface="Palatino Linotype" pitchFamily="18" charset="0"/>
            </a:endParaRPr>
          </a:p>
          <a:p>
            <a:r>
              <a:rPr lang="ru-RU" sz="2000" b="1">
                <a:solidFill>
                  <a:srgbClr val="FFC000"/>
                </a:solidFill>
                <a:latin typeface="Palatino Linotype" pitchFamily="18" charset="0"/>
              </a:rPr>
              <a:t>А какое значение имени Саранска? Сарлей, Саранка, Саранеск, Саранск - слова мордовские и русские. Происходят от слов « сар», «сарема», означающих сырое заболоченное место с множеством ручьёв и речек.</a:t>
            </a:r>
          </a:p>
          <a:p>
            <a:endParaRPr lang="ru-RU" sz="2000" b="1">
              <a:solidFill>
                <a:srgbClr val="FFC000"/>
              </a:solidFill>
              <a:latin typeface="Palatino Linotype" pitchFamily="18" charset="0"/>
            </a:endParaRPr>
          </a:p>
        </p:txBody>
      </p:sp>
      <p:pic>
        <p:nvPicPr>
          <p:cNvPr id="1026" name="Picture 2"/>
          <p:cNvPicPr>
            <a:picLocks noChangeAspect="1" noChangeArrowheads="1"/>
          </p:cNvPicPr>
          <p:nvPr/>
        </p:nvPicPr>
        <p:blipFill>
          <a:blip r:embed="rId2">
            <a:extLst>
              <a:ext uri="{28A0092B-C50C-407E-A947-70E740481C1C}"/>
            </a:extLst>
          </a:blip>
          <a:srcRect/>
          <a:stretch>
            <a:fillRect/>
          </a:stretch>
        </p:blipFill>
        <p:spPr bwMode="auto">
          <a:xfrm>
            <a:off x="272296" y="332850"/>
            <a:ext cx="8568952" cy="4629712"/>
          </a:xfrm>
          <a:prstGeom prst="rect">
            <a:avLst/>
          </a:prstGeom>
          <a:ln>
            <a:noFill/>
          </a:ln>
          <a:effectLst>
            <a:softEdge rad="112500"/>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bwMode="auto"/>
        <p:txBody>
          <a:bodyPr wrap="square" numCol="1" anchorCtr="0" compatLnSpc="1">
            <a:prstTxWarp prst="textNoShape">
              <a:avLst/>
            </a:prstTxWarp>
          </a:bodyPr>
          <a:lstStyle/>
          <a:p>
            <a:pPr eaLnBrk="1" hangingPunct="1"/>
            <a:endParaRPr lang="ru-RU" smtClean="0">
              <a:effectLst/>
            </a:endParaRPr>
          </a:p>
        </p:txBody>
      </p:sp>
      <p:sp>
        <p:nvSpPr>
          <p:cNvPr id="36866" name="Rectangle 3"/>
          <p:cNvSpPr>
            <a:spLocks noGrp="1"/>
          </p:cNvSpPr>
          <p:nvPr>
            <p:ph type="body" idx="1"/>
          </p:nvPr>
        </p:nvSpPr>
        <p:spPr bwMode="auto"/>
        <p:txBody>
          <a:bodyPr wrap="square" numCol="1" anchorCtr="0" compatLnSpc="1">
            <a:prstTxWarp prst="textNoShape">
              <a:avLst/>
            </a:prstTxWarp>
          </a:bodyPr>
          <a:lstStyle/>
          <a:p>
            <a:pPr eaLnBrk="1" hangingPunct="1"/>
            <a:endParaRPr lang="ru-RU" smtClean="0">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p:nvPr>
        </p:nvSpPr>
        <p:spPr bwMode="auto"/>
        <p:txBody>
          <a:bodyPr wrap="square" numCol="1" anchorCtr="0" compatLnSpc="1">
            <a:prstTxWarp prst="textNoShape">
              <a:avLst/>
            </a:prstTxWarp>
          </a:bodyPr>
          <a:lstStyle/>
          <a:p>
            <a:pPr eaLnBrk="1" hangingPunct="1"/>
            <a:endParaRPr lang="ru-RU" smtClean="0">
              <a:effectLst/>
            </a:endParaRPr>
          </a:p>
        </p:txBody>
      </p:sp>
      <p:sp>
        <p:nvSpPr>
          <p:cNvPr id="37890" name="Rectangle 3"/>
          <p:cNvSpPr>
            <a:spLocks noGrp="1"/>
          </p:cNvSpPr>
          <p:nvPr>
            <p:ph type="body" idx="1"/>
          </p:nvPr>
        </p:nvSpPr>
        <p:spPr bwMode="auto"/>
        <p:txBody>
          <a:bodyPr wrap="square" numCol="1" anchorCtr="0" compatLnSpc="1">
            <a:prstTxWarp prst="textNoShape">
              <a:avLst/>
            </a:prstTxWarp>
          </a:bodyPr>
          <a:lstStyle/>
          <a:p>
            <a:pPr eaLnBrk="1" hangingPunct="1"/>
            <a:endParaRPr lang="ru-RU" smtClean="0">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p:nvPr>
        </p:nvSpPr>
        <p:spPr bwMode="auto"/>
        <p:txBody>
          <a:bodyPr wrap="square" numCol="1" anchorCtr="0" compatLnSpc="1">
            <a:prstTxWarp prst="textNoShape">
              <a:avLst/>
            </a:prstTxWarp>
          </a:bodyPr>
          <a:lstStyle/>
          <a:p>
            <a:pPr eaLnBrk="1" hangingPunct="1"/>
            <a:endParaRPr lang="ru-RU" smtClean="0">
              <a:effectLst/>
            </a:endParaRPr>
          </a:p>
        </p:txBody>
      </p:sp>
      <p:sp>
        <p:nvSpPr>
          <p:cNvPr id="38914" name="Rectangle 3"/>
          <p:cNvSpPr>
            <a:spLocks noGrp="1"/>
          </p:cNvSpPr>
          <p:nvPr>
            <p:ph type="body" idx="1"/>
          </p:nvPr>
        </p:nvSpPr>
        <p:spPr bwMode="auto"/>
        <p:txBody>
          <a:bodyPr wrap="square" numCol="1" anchorCtr="0" compatLnSpc="1">
            <a:prstTxWarp prst="textNoShape">
              <a:avLst/>
            </a:prstTxWarp>
          </a:bodyPr>
          <a:lstStyle/>
          <a:p>
            <a:pPr eaLnBrk="1" hangingPunct="1"/>
            <a:endParaRPr lang="ru-RU" smtClean="0">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7950" y="260350"/>
            <a:ext cx="8856663" cy="6048375"/>
          </a:xfrm>
        </p:spPr>
        <p:txBody>
          <a:bodyPr>
            <a:noAutofit/>
          </a:bodyPr>
          <a:lstStyle/>
          <a:p>
            <a:pPr marL="18288" indent="0" eaLnBrk="1" fontAlgn="auto" hangingPunct="1">
              <a:spcAft>
                <a:spcPts val="0"/>
              </a:spcAft>
              <a:buFont typeface="Wingdings" pitchFamily="2" charset="2"/>
              <a:buNone/>
              <a:defRPr/>
            </a:pPr>
            <a:r>
              <a:rPr lang="ru-RU" sz="2400" dirty="0" smtClean="0">
                <a:solidFill>
                  <a:schemeClr val="accent2"/>
                </a:solidFill>
              </a:rPr>
              <a:t>                     </a:t>
            </a:r>
            <a:r>
              <a:rPr lang="ru-RU" sz="4000" b="1" dirty="0" smtClean="0">
                <a:solidFill>
                  <a:schemeClr val="accent2"/>
                </a:solidFill>
              </a:rPr>
              <a:t>Улицы Саранска</a:t>
            </a:r>
          </a:p>
          <a:p>
            <a:pPr marL="18288" indent="0" eaLnBrk="1" fontAlgn="auto" hangingPunct="1">
              <a:spcAft>
                <a:spcPts val="0"/>
              </a:spcAft>
              <a:buFont typeface="Wingdings" pitchFamily="2" charset="2"/>
              <a:buNone/>
              <a:defRPr/>
            </a:pPr>
            <a:r>
              <a:rPr lang="ru-RU" sz="2000" b="1" dirty="0" smtClean="0">
                <a:solidFill>
                  <a:srgbClr val="FFC000"/>
                </a:solidFill>
              </a:rPr>
              <a:t>Всего </a:t>
            </a:r>
            <a:r>
              <a:rPr lang="ru-RU" sz="2000" b="1" dirty="0">
                <a:solidFill>
                  <a:srgbClr val="FFC000"/>
                </a:solidFill>
              </a:rPr>
              <a:t>же на данный момент в городе насчитывается 332 улицы, переулков, проспектов, бульваров и площадей.</a:t>
            </a:r>
          </a:p>
          <a:p>
            <a:pPr marL="274320" indent="-256032" eaLnBrk="1" fontAlgn="auto" hangingPunct="1">
              <a:spcAft>
                <a:spcPts val="0"/>
              </a:spcAft>
              <a:buFont typeface="Wingdings" pitchFamily="2" charset="2"/>
              <a:buChar char="v"/>
              <a:defRPr/>
            </a:pPr>
            <a:r>
              <a:rPr lang="ru-RU" sz="2000" b="1" dirty="0" smtClean="0">
                <a:solidFill>
                  <a:srgbClr val="C00000"/>
                </a:solidFill>
              </a:rPr>
              <a:t>Улицы в </a:t>
            </a:r>
            <a:r>
              <a:rPr lang="ru-RU" sz="2000" b="1" dirty="0">
                <a:solidFill>
                  <a:srgbClr val="C00000"/>
                </a:solidFill>
              </a:rPr>
              <a:t>честь писателей и поэтов:</a:t>
            </a:r>
          </a:p>
          <a:p>
            <a:pPr marL="18288" indent="0" eaLnBrk="1" fontAlgn="auto" hangingPunct="1">
              <a:spcAft>
                <a:spcPts val="0"/>
              </a:spcAft>
              <a:buFont typeface="Wingdings" pitchFamily="2" charset="2"/>
              <a:buNone/>
              <a:defRPr/>
            </a:pPr>
            <a:r>
              <a:rPr lang="ru-RU" sz="2000" b="1" dirty="0" smtClean="0">
                <a:solidFill>
                  <a:srgbClr val="FFC000"/>
                </a:solidFill>
              </a:rPr>
              <a:t>А.С</a:t>
            </a:r>
            <a:r>
              <a:rPr lang="ru-RU" sz="2000" b="1" dirty="0">
                <a:solidFill>
                  <a:srgbClr val="FFC000"/>
                </a:solidFill>
              </a:rPr>
              <a:t>. Пушкина, А.И. Полежаева</a:t>
            </a:r>
            <a:r>
              <a:rPr lang="ru-RU" sz="2000" b="1" dirty="0" smtClean="0">
                <a:solidFill>
                  <a:srgbClr val="FFC000"/>
                </a:solidFill>
              </a:rPr>
              <a:t>, Н.П. Огарева, </a:t>
            </a:r>
            <a:r>
              <a:rPr lang="ru-RU" sz="2000" b="1" dirty="0" err="1">
                <a:solidFill>
                  <a:srgbClr val="FFC000"/>
                </a:solidFill>
              </a:rPr>
              <a:t>Никула</a:t>
            </a:r>
            <a:r>
              <a:rPr lang="ru-RU" sz="2000" b="1" dirty="0">
                <a:solidFill>
                  <a:srgbClr val="FFC000"/>
                </a:solidFill>
              </a:rPr>
              <a:t> </a:t>
            </a:r>
            <a:r>
              <a:rPr lang="ru-RU" sz="2000" b="1" dirty="0" err="1">
                <a:solidFill>
                  <a:srgbClr val="FFC000"/>
                </a:solidFill>
              </a:rPr>
              <a:t>Эркая</a:t>
            </a:r>
            <a:r>
              <a:rPr lang="ru-RU" sz="2000" b="1" dirty="0">
                <a:solidFill>
                  <a:srgbClr val="FFC000"/>
                </a:solidFill>
              </a:rPr>
              <a:t>, Сергея Есенина, Льва Толстого и других</a:t>
            </a:r>
            <a:r>
              <a:rPr lang="ru-RU" sz="2000" b="1" dirty="0" smtClean="0">
                <a:solidFill>
                  <a:srgbClr val="FFC000"/>
                </a:solidFill>
              </a:rPr>
              <a:t>.</a:t>
            </a:r>
          </a:p>
          <a:p>
            <a:pPr marL="274320" indent="-256032" eaLnBrk="1" fontAlgn="auto" hangingPunct="1">
              <a:spcAft>
                <a:spcPts val="0"/>
              </a:spcAft>
              <a:buFont typeface="Wingdings" pitchFamily="2" charset="2"/>
              <a:buChar char="v"/>
              <a:defRPr/>
            </a:pPr>
            <a:r>
              <a:rPr lang="ru-RU" sz="2000" b="1" dirty="0" smtClean="0">
                <a:solidFill>
                  <a:srgbClr val="C00000"/>
                </a:solidFill>
              </a:rPr>
              <a:t>Улицы </a:t>
            </a:r>
            <a:r>
              <a:rPr lang="ru-RU" sz="2000" b="1" dirty="0">
                <a:solidFill>
                  <a:srgbClr val="C00000"/>
                </a:solidFill>
              </a:rPr>
              <a:t>в честь выдающихся политических и революционных деятелей:</a:t>
            </a:r>
          </a:p>
          <a:p>
            <a:pPr marL="18288" indent="0" eaLnBrk="1" fontAlgn="auto" hangingPunct="1">
              <a:spcAft>
                <a:spcPts val="0"/>
              </a:spcAft>
              <a:buFont typeface="Wingdings" pitchFamily="2" charset="2"/>
              <a:buNone/>
              <a:defRPr/>
            </a:pPr>
            <a:r>
              <a:rPr lang="ru-RU" sz="2000" b="1" dirty="0">
                <a:solidFill>
                  <a:srgbClr val="FFC000"/>
                </a:solidFill>
              </a:rPr>
              <a:t>Ул. Ленина, Д.И. Маринина, А.Я. </a:t>
            </a:r>
            <a:r>
              <a:rPr lang="ru-RU" sz="2000" b="1" dirty="0" err="1">
                <a:solidFill>
                  <a:srgbClr val="FFC000"/>
                </a:solidFill>
              </a:rPr>
              <a:t>Лусс</a:t>
            </a:r>
            <a:r>
              <a:rPr lang="ru-RU" sz="2000" b="1" dirty="0">
                <a:solidFill>
                  <a:srgbClr val="FFC000"/>
                </a:solidFill>
              </a:rPr>
              <a:t>, </a:t>
            </a:r>
            <a:r>
              <a:rPr lang="ru-RU" sz="2000" b="1" dirty="0" err="1" smtClean="0">
                <a:solidFill>
                  <a:srgbClr val="FFC000"/>
                </a:solidFill>
              </a:rPr>
              <a:t>А.В.Косарева</a:t>
            </a:r>
            <a:r>
              <a:rPr lang="ru-RU" sz="2000" b="1" dirty="0">
                <a:solidFill>
                  <a:srgbClr val="FFC000"/>
                </a:solidFill>
              </a:rPr>
              <a:t>.</a:t>
            </a:r>
            <a:endParaRPr lang="ru-RU" sz="2000" b="1" dirty="0" smtClean="0">
              <a:solidFill>
                <a:srgbClr val="FFC000"/>
              </a:solidFill>
            </a:endParaRPr>
          </a:p>
          <a:p>
            <a:pPr marL="274320" indent="-256032" eaLnBrk="1" fontAlgn="auto" hangingPunct="1">
              <a:spcAft>
                <a:spcPts val="0"/>
              </a:spcAft>
              <a:buFont typeface="Wingdings" pitchFamily="2" charset="2"/>
              <a:buChar char="v"/>
              <a:defRPr/>
            </a:pPr>
            <a:r>
              <a:rPr lang="ru-RU" sz="2000" b="1" dirty="0" smtClean="0">
                <a:solidFill>
                  <a:srgbClr val="C00000"/>
                </a:solidFill>
              </a:rPr>
              <a:t>Улицы </a:t>
            </a:r>
            <a:r>
              <a:rPr lang="ru-RU" sz="2000" b="1" dirty="0">
                <a:solidFill>
                  <a:srgbClr val="C00000"/>
                </a:solidFill>
              </a:rPr>
              <a:t>в честь людей,  прославивших нашу страну и республику:</a:t>
            </a:r>
          </a:p>
          <a:p>
            <a:pPr marL="18288" indent="0" eaLnBrk="1" fontAlgn="auto" hangingPunct="1">
              <a:spcAft>
                <a:spcPts val="0"/>
              </a:spcAft>
              <a:buFont typeface="Wingdings" pitchFamily="2" charset="2"/>
              <a:buNone/>
              <a:defRPr/>
            </a:pPr>
            <a:r>
              <a:rPr lang="ru-RU" sz="2000" b="1" u="sng" dirty="0">
                <a:solidFill>
                  <a:srgbClr val="FFC000"/>
                </a:solidFill>
              </a:rPr>
              <a:t>Космонавты</a:t>
            </a:r>
            <a:r>
              <a:rPr lang="ru-RU" sz="2000" b="1" dirty="0">
                <a:solidFill>
                  <a:srgbClr val="FFC000"/>
                </a:solidFill>
              </a:rPr>
              <a:t> - Юрий Гагарин, Герман Титов, </a:t>
            </a:r>
            <a:r>
              <a:rPr lang="ru-RU" sz="2000" b="1" dirty="0" smtClean="0">
                <a:solidFill>
                  <a:srgbClr val="FFC000"/>
                </a:solidFill>
              </a:rPr>
              <a:t>Валентина Терешкова.</a:t>
            </a:r>
            <a:endParaRPr lang="ru-RU" sz="2000" b="1" dirty="0">
              <a:solidFill>
                <a:srgbClr val="FFC000"/>
              </a:solidFill>
            </a:endParaRPr>
          </a:p>
          <a:p>
            <a:pPr marL="18288" indent="0" eaLnBrk="1" fontAlgn="auto" hangingPunct="1">
              <a:spcAft>
                <a:spcPts val="0"/>
              </a:spcAft>
              <a:buFont typeface="Wingdings" pitchFamily="2" charset="2"/>
              <a:buNone/>
              <a:defRPr/>
            </a:pPr>
            <a:r>
              <a:rPr lang="ru-RU" sz="2000" b="1" u="sng" dirty="0">
                <a:solidFill>
                  <a:srgbClr val="FFC000"/>
                </a:solidFill>
              </a:rPr>
              <a:t>Стратонавты</a:t>
            </a:r>
            <a:r>
              <a:rPr lang="ru-RU" sz="2000" b="1" dirty="0">
                <a:solidFill>
                  <a:srgbClr val="FFC000"/>
                </a:solidFill>
              </a:rPr>
              <a:t> – </a:t>
            </a:r>
            <a:r>
              <a:rPr lang="ru-RU" sz="2000" b="1" dirty="0" err="1" smtClean="0">
                <a:solidFill>
                  <a:srgbClr val="FFC000"/>
                </a:solidFill>
              </a:rPr>
              <a:t>А.Б.Васенко</a:t>
            </a:r>
            <a:r>
              <a:rPr lang="ru-RU" sz="2000" b="1" dirty="0">
                <a:solidFill>
                  <a:srgbClr val="FFC000"/>
                </a:solidFill>
              </a:rPr>
              <a:t>, И.Д. </a:t>
            </a:r>
            <a:r>
              <a:rPr lang="ru-RU" sz="2000" b="1" dirty="0" err="1" smtClean="0">
                <a:solidFill>
                  <a:srgbClr val="FFC000"/>
                </a:solidFill>
              </a:rPr>
              <a:t>Усыкин</a:t>
            </a:r>
            <a:r>
              <a:rPr lang="ru-RU" sz="2000" b="1" dirty="0" smtClean="0">
                <a:solidFill>
                  <a:srgbClr val="FFC000"/>
                </a:solidFill>
              </a:rPr>
              <a:t>, </a:t>
            </a:r>
            <a:r>
              <a:rPr lang="ru-RU" sz="2000" b="1" dirty="0" err="1" smtClean="0">
                <a:solidFill>
                  <a:srgbClr val="FFC000"/>
                </a:solidFill>
              </a:rPr>
              <a:t>П.Ф.Федосеенко</a:t>
            </a:r>
            <a:r>
              <a:rPr lang="ru-RU" sz="2000" b="1" dirty="0">
                <a:solidFill>
                  <a:srgbClr val="FFC000"/>
                </a:solidFill>
              </a:rPr>
              <a:t>.</a:t>
            </a:r>
          </a:p>
          <a:p>
            <a:pPr marL="18288" indent="0" eaLnBrk="1" fontAlgn="auto" hangingPunct="1">
              <a:spcAft>
                <a:spcPts val="0"/>
              </a:spcAft>
              <a:buFont typeface="Wingdings" pitchFamily="2" charset="2"/>
              <a:buNone/>
              <a:defRPr/>
            </a:pPr>
            <a:r>
              <a:rPr lang="ru-RU" sz="2000" b="1" u="sng" dirty="0" smtClean="0">
                <a:solidFill>
                  <a:srgbClr val="FFC000"/>
                </a:solidFill>
              </a:rPr>
              <a:t>Герои  </a:t>
            </a:r>
            <a:r>
              <a:rPr lang="ru-RU" sz="2000" b="1" u="sng" dirty="0">
                <a:solidFill>
                  <a:srgbClr val="FFC000"/>
                </a:solidFill>
              </a:rPr>
              <a:t>войны </a:t>
            </a:r>
            <a:r>
              <a:rPr lang="ru-RU" sz="2000" b="1" dirty="0">
                <a:solidFill>
                  <a:srgbClr val="FFC000"/>
                </a:solidFill>
              </a:rPr>
              <a:t>- Вениамин Миронов, </a:t>
            </a:r>
            <a:r>
              <a:rPr lang="ru-RU" sz="2000" b="1" dirty="0" smtClean="0">
                <a:solidFill>
                  <a:srgbClr val="FFC000"/>
                </a:solidFill>
              </a:rPr>
              <a:t>Марина </a:t>
            </a:r>
            <a:r>
              <a:rPr lang="ru-RU" sz="2000" b="1" dirty="0">
                <a:solidFill>
                  <a:srgbClr val="FFC000"/>
                </a:solidFill>
              </a:rPr>
              <a:t>Р</a:t>
            </a:r>
            <a:r>
              <a:rPr lang="ru-RU" sz="2000" b="1" dirty="0" smtClean="0">
                <a:solidFill>
                  <a:srgbClr val="FFC000"/>
                </a:solidFill>
              </a:rPr>
              <a:t>аскова и другие</a:t>
            </a:r>
            <a:r>
              <a:rPr lang="ru-RU" sz="2000" b="1" dirty="0">
                <a:solidFill>
                  <a:srgbClr val="FFC000"/>
                </a:solidFill>
              </a:rPr>
              <a:t>.</a:t>
            </a:r>
          </a:p>
          <a:p>
            <a:pPr marL="18288" indent="0" eaLnBrk="1" fontAlgn="auto" hangingPunct="1">
              <a:spcAft>
                <a:spcPts val="0"/>
              </a:spcAft>
              <a:buFont typeface="Wingdings" pitchFamily="2" charset="2"/>
              <a:buNone/>
              <a:defRPr/>
            </a:pPr>
            <a:endParaRPr lang="ru-RU" sz="2400" dirty="0" smtClean="0">
              <a:solidFill>
                <a:srgbClr val="FFC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a:srcRect/>
          <a:stretch>
            <a:fillRect/>
          </a:stretch>
        </p:blipFill>
        <p:spPr bwMode="auto">
          <a:xfrm>
            <a:off x="3924300" y="3357563"/>
            <a:ext cx="5040313" cy="3316287"/>
          </a:xfrm>
          <a:prstGeom prst="rect">
            <a:avLst/>
          </a:prstGeom>
          <a:noFill/>
          <a:ln w="9525">
            <a:noFill/>
            <a:miter lim="800000"/>
            <a:headEnd/>
            <a:tailEnd/>
          </a:ln>
        </p:spPr>
      </p:pic>
      <p:pic>
        <p:nvPicPr>
          <p:cNvPr id="17410" name="Picture 3"/>
          <p:cNvPicPr>
            <a:picLocks noChangeAspect="1" noChangeArrowheads="1"/>
          </p:cNvPicPr>
          <p:nvPr/>
        </p:nvPicPr>
        <p:blipFill>
          <a:blip r:embed="rId3"/>
          <a:srcRect/>
          <a:stretch>
            <a:fillRect/>
          </a:stretch>
        </p:blipFill>
        <p:spPr bwMode="auto">
          <a:xfrm>
            <a:off x="147638" y="0"/>
            <a:ext cx="5040312" cy="3455988"/>
          </a:xfrm>
          <a:prstGeom prst="rect">
            <a:avLst/>
          </a:prstGeom>
          <a:noFill/>
          <a:ln w="9525">
            <a:noFill/>
            <a:miter lim="800000"/>
            <a:headEnd/>
            <a:tailEnd/>
          </a:ln>
        </p:spPr>
      </p:pic>
      <p:sp>
        <p:nvSpPr>
          <p:cNvPr id="2" name="Заголовок 1"/>
          <p:cNvSpPr>
            <a:spLocks noGrp="1"/>
          </p:cNvSpPr>
          <p:nvPr>
            <p:ph type="title"/>
          </p:nvPr>
        </p:nvSpPr>
        <p:spPr>
          <a:xfrm>
            <a:off x="250825" y="4876800"/>
            <a:ext cx="8070850" cy="1647825"/>
          </a:xfrm>
        </p:spPr>
        <p:txBody>
          <a:bodyPr/>
          <a:lstStyle/>
          <a:p>
            <a:pPr eaLnBrk="1" fontAlgn="auto" hangingPunct="1">
              <a:spcAft>
                <a:spcPts val="0"/>
              </a:spcAft>
              <a:defRPr/>
            </a:pPr>
            <a:r>
              <a:rPr lang="ru-RU" b="1" dirty="0" smtClean="0">
                <a:solidFill>
                  <a:srgbClr val="FFC000"/>
                </a:solidFill>
              </a:rPr>
              <a:t>Улица Советская</a:t>
            </a:r>
            <a:endParaRPr lang="ru-RU" b="1" dirty="0">
              <a:solidFill>
                <a:srgbClr val="FFC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1444625" y="3463925"/>
            <a:ext cx="6624638" cy="3414713"/>
          </a:xfrm>
          <a:prstGeom prst="rect">
            <a:avLst/>
          </a:prstGeom>
          <a:noFill/>
          <a:ln w="9525">
            <a:noFill/>
            <a:miter lim="800000"/>
            <a:headEnd/>
            <a:tailEnd/>
          </a:ln>
        </p:spPr>
      </p:pic>
      <p:sp>
        <p:nvSpPr>
          <p:cNvPr id="18434" name="Прямоугольник 3"/>
          <p:cNvSpPr>
            <a:spLocks noChangeArrowheads="1"/>
          </p:cNvSpPr>
          <p:nvPr/>
        </p:nvSpPr>
        <p:spPr bwMode="auto">
          <a:xfrm>
            <a:off x="0" y="115888"/>
            <a:ext cx="8964613" cy="3489325"/>
          </a:xfrm>
          <a:prstGeom prst="rect">
            <a:avLst/>
          </a:prstGeom>
          <a:noFill/>
          <a:ln w="9525">
            <a:noFill/>
            <a:miter lim="800000"/>
            <a:headEnd/>
            <a:tailEnd/>
          </a:ln>
        </p:spPr>
        <p:txBody>
          <a:bodyPr>
            <a:spAutoFit/>
          </a:bodyPr>
          <a:lstStyle/>
          <a:p>
            <a:r>
              <a:rPr lang="ru-RU" sz="2000" b="1">
                <a:solidFill>
                  <a:srgbClr val="C00000"/>
                </a:solidFill>
                <a:latin typeface="Palatino Linotype" pitchFamily="18" charset="0"/>
              </a:rPr>
              <a:t>Улица Советская </a:t>
            </a:r>
            <a:r>
              <a:rPr lang="ru-RU" b="1">
                <a:solidFill>
                  <a:srgbClr val="FFC000"/>
                </a:solidFill>
                <a:latin typeface="Palatino Linotype" pitchFamily="18" charset="0"/>
              </a:rPr>
              <a:t>– самая главная в нашем городе. Она появилась тогда, когда Саранск был крепостью. Сначала здесь размещался торжок –торговое место, потом базар, поэтому улица называлась Базарной. На улице Советской расположены несколько площадей. Главная площадь города называется Советской. Когда-то у неё было другое имя - Соборная, так как здесь стоял Спасский собор. После революции он был разрушен, а на его месте построили Дом Советов. На Советской улице есть ещё одна площадь - Победы. На ней установлен мемориал погибшим в Великой Отечественной войне. Перед памятником горит Вечный огонь. Рядом с площадью Победы находится Соборная площадь, где стоит кафедральный Свято-Феодоровский собор. Он построен в честь праведного воина адмирала Феодора Ушакова.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Картинки по запросу улица гагарина саранск"/>
          <p:cNvPicPr>
            <a:picLocks noChangeAspect="1" noChangeArrowheads="1"/>
          </p:cNvPicPr>
          <p:nvPr/>
        </p:nvPicPr>
        <p:blipFill>
          <a:blip r:embed="rId2"/>
          <a:srcRect/>
          <a:stretch>
            <a:fillRect/>
          </a:stretch>
        </p:blipFill>
        <p:spPr bwMode="auto">
          <a:xfrm>
            <a:off x="0" y="2133600"/>
            <a:ext cx="5651500" cy="4724400"/>
          </a:xfrm>
          <a:prstGeom prst="rect">
            <a:avLst/>
          </a:prstGeom>
          <a:noFill/>
        </p:spPr>
      </p:pic>
      <p:pic>
        <p:nvPicPr>
          <p:cNvPr id="52233" name="Picture 9" descr="Картинки по запросу коммунистическая улица саранск"/>
          <p:cNvPicPr>
            <a:picLocks noChangeAspect="1" noChangeArrowheads="1"/>
          </p:cNvPicPr>
          <p:nvPr/>
        </p:nvPicPr>
        <p:blipFill>
          <a:blip r:embed="rId3"/>
          <a:srcRect/>
          <a:stretch>
            <a:fillRect/>
          </a:stretch>
        </p:blipFill>
        <p:spPr bwMode="auto">
          <a:xfrm>
            <a:off x="4859338" y="2133600"/>
            <a:ext cx="4284662" cy="4724400"/>
          </a:xfrm>
          <a:prstGeom prst="rect">
            <a:avLst/>
          </a:prstGeom>
          <a:noFill/>
        </p:spPr>
      </p:pic>
      <p:pic>
        <p:nvPicPr>
          <p:cNvPr id="52235" name="Picture 11" descr="Картинки по запросу коммунистическая улица саранск"/>
          <p:cNvPicPr>
            <a:picLocks noChangeAspect="1" noChangeArrowheads="1"/>
          </p:cNvPicPr>
          <p:nvPr/>
        </p:nvPicPr>
        <p:blipFill>
          <a:blip r:embed="rId4"/>
          <a:srcRect/>
          <a:stretch>
            <a:fillRect/>
          </a:stretch>
        </p:blipFill>
        <p:spPr bwMode="auto">
          <a:xfrm>
            <a:off x="971550" y="549275"/>
            <a:ext cx="7308850" cy="863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p:cNvPicPr>
            <a:picLocks noChangeAspect="1" noChangeArrowheads="1"/>
          </p:cNvPicPr>
          <p:nvPr/>
        </p:nvPicPr>
        <p:blipFill>
          <a:blip r:embed="rId2"/>
          <a:srcRect/>
          <a:stretch>
            <a:fillRect/>
          </a:stretch>
        </p:blipFill>
        <p:spPr bwMode="auto">
          <a:xfrm>
            <a:off x="755650" y="1412875"/>
            <a:ext cx="3816350" cy="5111750"/>
          </a:xfrm>
          <a:prstGeom prst="rect">
            <a:avLst/>
          </a:prstGeom>
          <a:noFill/>
          <a:ln w="9525">
            <a:noFill/>
            <a:miter lim="800000"/>
            <a:headEnd/>
            <a:tailEnd/>
          </a:ln>
        </p:spPr>
      </p:pic>
      <p:sp>
        <p:nvSpPr>
          <p:cNvPr id="19458" name="Прямоугольник 3"/>
          <p:cNvSpPr>
            <a:spLocks noChangeArrowheads="1"/>
          </p:cNvSpPr>
          <p:nvPr/>
        </p:nvSpPr>
        <p:spPr bwMode="auto">
          <a:xfrm>
            <a:off x="5076825" y="1341438"/>
            <a:ext cx="3382963" cy="4984750"/>
          </a:xfrm>
          <a:prstGeom prst="rect">
            <a:avLst/>
          </a:prstGeom>
          <a:noFill/>
          <a:ln w="9525">
            <a:noFill/>
            <a:miter lim="800000"/>
            <a:headEnd/>
            <a:tailEnd/>
          </a:ln>
        </p:spPr>
        <p:txBody>
          <a:bodyPr>
            <a:spAutoFit/>
          </a:bodyPr>
          <a:lstStyle/>
          <a:p>
            <a:endParaRPr lang="ru-RU">
              <a:latin typeface="Palatino Linotype" pitchFamily="18" charset="0"/>
            </a:endParaRPr>
          </a:p>
          <a:p>
            <a:r>
              <a:rPr lang="ru-RU" sz="2000" b="1">
                <a:solidFill>
                  <a:srgbClr val="FFC000"/>
                </a:solidFill>
                <a:latin typeface="Palatino Linotype" pitchFamily="18" charset="0"/>
              </a:rPr>
              <a:t>Родилась в эрзянском селе Челпанове Атяшевского района Мордовии, где работала на подъемном кране, который сорвался с креплений от шквального ветра. Ценой собственной жизни спасла от смерти женщин и детей. В память об этом отважном поступке ее именем названа улица в микрорайоне Химмаш</a:t>
            </a:r>
            <a:r>
              <a:rPr lang="ru-RU">
                <a:solidFill>
                  <a:srgbClr val="FFC000"/>
                </a:solidFill>
                <a:latin typeface="Palatino Linotype" pitchFamily="18" charset="0"/>
              </a:rPr>
              <a:t>. </a:t>
            </a:r>
          </a:p>
        </p:txBody>
      </p:sp>
      <p:sp>
        <p:nvSpPr>
          <p:cNvPr id="7" name="Заголовок 6"/>
          <p:cNvSpPr>
            <a:spLocks noGrp="1"/>
          </p:cNvSpPr>
          <p:nvPr>
            <p:ph type="title"/>
          </p:nvPr>
        </p:nvSpPr>
        <p:spPr>
          <a:xfrm>
            <a:off x="250825" y="0"/>
            <a:ext cx="8070850" cy="1268413"/>
          </a:xfrm>
        </p:spPr>
        <p:txBody>
          <a:bodyPr wrap="square" numCol="1" anchorCtr="0" compatLnSpc="1">
            <a:prstTxWarp prst="textNoShape">
              <a:avLst/>
            </a:prstTxWarp>
          </a:bodyPr>
          <a:lstStyle/>
          <a:p>
            <a:pPr eaLnBrk="1" hangingPunct="1">
              <a:defRPr/>
            </a:pPr>
            <a:r>
              <a:rPr lang="ru-RU" sz="3200" b="1" smtClean="0">
                <a:effectLst>
                  <a:outerShdw blurRad="38100" dist="38100" dir="2700000" algn="tl">
                    <a:srgbClr val="242852"/>
                  </a:outerShdw>
                </a:effectLst>
              </a:rPr>
              <a:t>    </a:t>
            </a:r>
            <a:r>
              <a:rPr lang="ru-RU" sz="3200" b="1" smtClean="0">
                <a:solidFill>
                  <a:schemeClr val="accent2"/>
                </a:solidFill>
                <a:effectLst>
                  <a:outerShdw blurRad="38100" dist="38100" dir="2700000" algn="tl">
                    <a:srgbClr val="FFFFFF"/>
                  </a:outerShdw>
                </a:effectLst>
              </a:rPr>
              <a:t>БИБИНА ТАТЬЯНА НИКОЛАЕВНА</a:t>
            </a:r>
            <a:br>
              <a:rPr lang="ru-RU" sz="3200" b="1" smtClean="0">
                <a:solidFill>
                  <a:schemeClr val="accent2"/>
                </a:solidFill>
                <a:effectLst>
                  <a:outerShdw blurRad="38100" dist="38100" dir="2700000" algn="tl">
                    <a:srgbClr val="FFFFFF"/>
                  </a:outerShdw>
                </a:effectLst>
              </a:rPr>
            </a:br>
            <a:r>
              <a:rPr lang="ru-RU" sz="3200" b="1" smtClean="0">
                <a:solidFill>
                  <a:schemeClr val="accent2"/>
                </a:solidFill>
                <a:effectLst>
                  <a:outerShdw blurRad="38100" dist="38100" dir="2700000" algn="tl">
                    <a:srgbClr val="FFFFFF"/>
                  </a:outerShdw>
                </a:effectLst>
              </a:rPr>
              <a:t>                           </a:t>
            </a:r>
            <a:r>
              <a:rPr lang="ru-RU" sz="3200" b="1" smtClean="0">
                <a:solidFill>
                  <a:schemeClr val="accent2"/>
                </a:solidFill>
                <a:effectLst>
                  <a:outerShdw blurRad="38100" dist="38100" dir="2700000" algn="tl">
                    <a:srgbClr val="FFFFFF"/>
                  </a:outerShdw>
                </a:effectLst>
                <a:latin typeface="Arial" charset="0"/>
              </a:rPr>
              <a:t>  </a:t>
            </a:r>
            <a:r>
              <a:rPr lang="ru-RU" sz="3200" b="1" smtClean="0">
                <a:solidFill>
                  <a:schemeClr val="accent2"/>
                </a:solidFill>
                <a:effectLst>
                  <a:outerShdw blurRad="38100" dist="38100" dir="2700000" algn="tl">
                    <a:srgbClr val="FFFFFF"/>
                  </a:outerShdw>
                </a:effectLst>
              </a:rPr>
              <a:t>(1939-1960)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Картинки по запросу улица бибина"/>
          <p:cNvPicPr>
            <a:picLocks noChangeAspect="1" noChangeArrowheads="1"/>
          </p:cNvPicPr>
          <p:nvPr/>
        </p:nvPicPr>
        <p:blipFill>
          <a:blip r:embed="rId2"/>
          <a:srcRect/>
          <a:stretch>
            <a:fillRect/>
          </a:stretch>
        </p:blipFill>
        <p:spPr bwMode="auto">
          <a:xfrm>
            <a:off x="755650" y="1700213"/>
            <a:ext cx="7920038" cy="4940300"/>
          </a:xfrm>
          <a:prstGeom prst="rect">
            <a:avLst/>
          </a:prstGeom>
          <a:noFill/>
          <a:ln w="9525">
            <a:noFill/>
            <a:miter lim="800000"/>
            <a:headEnd/>
            <a:tailEnd/>
          </a:ln>
        </p:spPr>
      </p:pic>
      <p:pic>
        <p:nvPicPr>
          <p:cNvPr id="20482" name="Picture 7" descr="Картинки по запросу улица бибина"/>
          <p:cNvPicPr>
            <a:picLocks noChangeAspect="1" noChangeArrowheads="1"/>
          </p:cNvPicPr>
          <p:nvPr/>
        </p:nvPicPr>
        <p:blipFill>
          <a:blip r:embed="rId3"/>
          <a:srcRect/>
          <a:stretch>
            <a:fillRect/>
          </a:stretch>
        </p:blipFill>
        <p:spPr bwMode="auto">
          <a:xfrm>
            <a:off x="1331913" y="188913"/>
            <a:ext cx="6769100" cy="131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375</TotalTime>
  <Words>897</Words>
  <Application>Microsoft Office PowerPoint</Application>
  <PresentationFormat>Экран (4:3)</PresentationFormat>
  <Paragraphs>47</Paragraphs>
  <Slides>32</Slides>
  <Notes>0</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6</vt:i4>
      </vt:variant>
      <vt:variant>
        <vt:lpstr>Заголовки слайдов</vt:lpstr>
      </vt:variant>
      <vt:variant>
        <vt:i4>32</vt:i4>
      </vt:variant>
    </vt:vector>
  </HeadingPairs>
  <TitlesOfParts>
    <vt:vector size="42" baseType="lpstr">
      <vt:lpstr>Arial</vt:lpstr>
      <vt:lpstr>Palatino Linotype</vt:lpstr>
      <vt:lpstr>Wingdings</vt:lpstr>
      <vt:lpstr>Calibri</vt:lpstr>
      <vt:lpstr>Базовая</vt:lpstr>
      <vt:lpstr>Базовая</vt:lpstr>
      <vt:lpstr>Базовая</vt:lpstr>
      <vt:lpstr>Базовая</vt:lpstr>
      <vt:lpstr>Базовая</vt:lpstr>
      <vt:lpstr>Базовая</vt:lpstr>
      <vt:lpstr>  Наш город – Саранск!</vt:lpstr>
      <vt:lpstr>Саранск - один из старейших городов Среднего Поволжья. Он возник в 1641 году как военная крепость. </vt:lpstr>
      <vt:lpstr>Слайд 3</vt:lpstr>
      <vt:lpstr>Слайд 4</vt:lpstr>
      <vt:lpstr>Улица Советская</vt:lpstr>
      <vt:lpstr>Слайд 6</vt:lpstr>
      <vt:lpstr>Слайд 7</vt:lpstr>
      <vt:lpstr>    БИБИНА ТАТЬЯНА НИКОЛАЕВНА                              (1939-1960)</vt:lpstr>
      <vt:lpstr>Слайд 9</vt:lpstr>
      <vt:lpstr>   МИРОНОВ ВЕНИАМИН БОРИСОВИЧ                           ГЕРОЙ СОВЕТСКОГО СОЮЗА </vt:lpstr>
      <vt:lpstr>Слайд 11</vt:lpstr>
      <vt:lpstr>Слайд 12</vt:lpstr>
      <vt:lpstr>Слайд 13</vt:lpstr>
      <vt:lpstr>               А.Б. ВАСЕНКО, П.Ф. ФЕДОСЕЕНКО,                                  И.Д. УСЫКИН </vt:lpstr>
      <vt:lpstr>Слайд 15</vt:lpstr>
      <vt:lpstr>Памятник «Героям-стратонавтам»</vt:lpstr>
      <vt:lpstr>ПОЛИНА ОСИПЕНКО                                 МАРИНА РАСКОВА</vt:lpstr>
      <vt:lpstr>Слайд 18</vt:lpstr>
      <vt:lpstr>Слайд 19</vt:lpstr>
      <vt:lpstr>ВОИНОВ ЛЕОНИД ИВАНОВИЧ                     (1898-1967)</vt:lpstr>
      <vt:lpstr>Слайд 21</vt:lpstr>
      <vt:lpstr>       ПОЛЕЖАЕВ АЛЕКСАНДР ИВАНОВИЧ                           (1804 – 1838) </vt:lpstr>
      <vt:lpstr>Слайд 23</vt:lpstr>
      <vt:lpstr>   ПАМЯТНИК   ПОЛЕЖАЕВУ</vt:lpstr>
      <vt:lpstr>СЕМАШКО НИКОЛАЙ АЛЕКСАНДРОВИЧ                                (1874-1949)</vt:lpstr>
      <vt:lpstr>Слайд 26</vt:lpstr>
      <vt:lpstr>Самый лучший город –    Саранск!</vt:lpstr>
      <vt:lpstr>Слайд 28</vt:lpstr>
      <vt:lpstr>Слайд 29</vt:lpstr>
      <vt:lpstr>Слайд 30</vt:lpstr>
      <vt:lpstr>Слайд 31</vt:lpstr>
      <vt:lpstr>Слайд 32</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Наш город – Саранск!</dc:title>
  <dc:creator>Microsoft Office</dc:creator>
  <cp:lastModifiedBy>Лена</cp:lastModifiedBy>
  <cp:revision>19</cp:revision>
  <dcterms:created xsi:type="dcterms:W3CDTF">2018-03-02T11:06:07Z</dcterms:created>
  <dcterms:modified xsi:type="dcterms:W3CDTF">2018-03-11T12:37:59Z</dcterms:modified>
</cp:coreProperties>
</file>