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5" r:id="rId6"/>
    <p:sldId id="264" r:id="rId7"/>
    <p:sldId id="260" r:id="rId8"/>
    <p:sldId id="263" r:id="rId9"/>
    <p:sldId id="262" r:id="rId10"/>
    <p:sldId id="26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DEB8-E4E7-4D22-AF67-14D8B8B20E74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7783-054A-41FD-8589-256208C78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880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DEB8-E4E7-4D22-AF67-14D8B8B20E74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7783-054A-41FD-8589-256208C78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760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DEB8-E4E7-4D22-AF67-14D8B8B20E74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7783-054A-41FD-8589-256208C78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60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DEB8-E4E7-4D22-AF67-14D8B8B20E74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7783-054A-41FD-8589-256208C78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130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DEB8-E4E7-4D22-AF67-14D8B8B20E74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7783-054A-41FD-8589-256208C78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988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DEB8-E4E7-4D22-AF67-14D8B8B20E74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7783-054A-41FD-8589-256208C78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94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DEB8-E4E7-4D22-AF67-14D8B8B20E74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7783-054A-41FD-8589-256208C78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89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DEB8-E4E7-4D22-AF67-14D8B8B20E74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7783-054A-41FD-8589-256208C78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55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DEB8-E4E7-4D22-AF67-14D8B8B20E74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7783-054A-41FD-8589-256208C78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88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DEB8-E4E7-4D22-AF67-14D8B8B20E74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7783-054A-41FD-8589-256208C78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095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DEB8-E4E7-4D22-AF67-14D8B8B20E74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7783-054A-41FD-8589-256208C78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196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9DEB8-E4E7-4D22-AF67-14D8B8B20E74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C7783-054A-41FD-8589-256208C78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58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3871" y="1148663"/>
            <a:ext cx="11979275" cy="1422400"/>
          </a:xfrm>
        </p:spPr>
        <p:txBody>
          <a:bodyPr>
            <a:noAutofit/>
          </a:bodyPr>
          <a:lstStyle/>
          <a:p>
            <a:pPr algn="r"/>
            <a:r>
              <a:rPr lang="ru-RU" sz="8000" b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Гьайиф</a:t>
            </a:r>
            <a:r>
              <a:rPr lang="ru-RU" sz="80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8000" b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Диде</a:t>
            </a:r>
            <a:r>
              <a:rPr lang="ru-RU" sz="80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8000" b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кьуьзуь</a:t>
            </a:r>
            <a:r>
              <a:rPr lang="ru-RU" sz="80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8000" b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жез</a:t>
            </a:r>
            <a:r>
              <a:rPr lang="ru-RU" sz="80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…</a:t>
            </a:r>
            <a:br>
              <a:rPr lang="ru-RU" sz="80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8000" b="1" dirty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80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</a:t>
            </a:r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Владик Батманов</a:t>
            </a:r>
            <a:endParaRPr lang="ru-R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872" y="2092840"/>
            <a:ext cx="4256388" cy="4256388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1032051"/>
      </p:ext>
    </p:extLst>
  </p:cSld>
  <p:clrMapOvr>
    <a:masterClrMapping/>
  </p:clrMapOvr>
  <p:transition spd="slow" advClick="0" advTm="7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03376"/>
      </p:ext>
    </p:extLst>
  </p:cSld>
  <p:clrMapOvr>
    <a:masterClrMapping/>
  </p:clrMapOvr>
  <p:transition spd="slow" advClick="0" advTm="7000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03549"/>
      </p:ext>
    </p:extLst>
  </p:cSld>
  <p:clrMapOvr>
    <a:masterClrMapping/>
  </p:clrMapOvr>
  <p:transition spd="slow" advClick="0" advTm="8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17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8000">
        <p:checker/>
      </p:transition>
    </mc:Choice>
    <mc:Fallback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4" y="132834"/>
            <a:ext cx="11232291" cy="672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63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>
        <p14:flash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580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8000">
        <p15:prstTrans prst="fallOver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52" y="160638"/>
            <a:ext cx="9415848" cy="649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197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7000">
        <p15:prstTrans prst="fracture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85" y="0"/>
            <a:ext cx="606716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620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6000">
        <p14:shred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68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8000">
        <p14:honeycomb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321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7000">
        <p15:prstTrans prst="curtains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</Words>
  <Application>Microsoft Office PowerPoint</Application>
  <PresentationFormat>Широкоэкранный</PresentationFormat>
  <Paragraphs>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Гьайиф, Диде кьуьзуь жез …        Владик Батманов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imperiy</dc:creator>
  <cp:lastModifiedBy>imperiy</cp:lastModifiedBy>
  <cp:revision>5</cp:revision>
  <cp:lastPrinted>2019-11-27T17:39:41Z</cp:lastPrinted>
  <dcterms:created xsi:type="dcterms:W3CDTF">2019-11-27T17:39:23Z</dcterms:created>
  <dcterms:modified xsi:type="dcterms:W3CDTF">2019-11-27T18:21:44Z</dcterms:modified>
</cp:coreProperties>
</file>