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80945-8E3C-4C2A-99D5-39099AED2EC9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5D8C-574E-484C-ADF1-4DA1E6C69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75D8C-574E-484C-ADF1-4DA1E6C691F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75D8C-574E-484C-ADF1-4DA1E6C691F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ishka-knizhka.ru/rasskazy-dlya-detej/rasskazy-nosova/na-gork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12968" cy="396044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Урок литературного чтения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6021288"/>
            <a:ext cx="3016424" cy="6480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 студентка 37 группы Селезнева Инна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1065493_large_masha_i_medved_0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273630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67744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6003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99792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67744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92080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860032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27984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95936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63888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31840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99792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267744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475656" y="692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475656" y="11247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75656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47565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475656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475656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475656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55" name="Рисунок 54" descr="f23bce9d82a48edbae7187d12857fa1c60297e4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5120" y="0"/>
            <a:ext cx="2348880" cy="2348880"/>
          </a:xfrm>
          <a:prstGeom prst="rect">
            <a:avLst/>
          </a:prstGeom>
        </p:spPr>
      </p:pic>
      <p:pic>
        <p:nvPicPr>
          <p:cNvPr id="56" name="Рисунок 55" descr="img_5702bbcd133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3226815" cy="2780928"/>
          </a:xfrm>
          <a:prstGeom prst="rect">
            <a:avLst/>
          </a:prstGeom>
        </p:spPr>
      </p:pic>
      <p:pic>
        <p:nvPicPr>
          <p:cNvPr id="57" name="Рисунок 56" descr="griby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6886" y="4725144"/>
            <a:ext cx="3207114" cy="2132856"/>
          </a:xfrm>
          <a:prstGeom prst="rect">
            <a:avLst/>
          </a:prstGeom>
        </p:spPr>
      </p:pic>
      <p:pic>
        <p:nvPicPr>
          <p:cNvPr id="58" name="Рисунок 57" descr="10243694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093096"/>
            <a:ext cx="2253397" cy="2764904"/>
          </a:xfrm>
          <a:prstGeom prst="rect">
            <a:avLst/>
          </a:prstGeom>
        </p:spPr>
      </p:pic>
      <p:pic>
        <p:nvPicPr>
          <p:cNvPr id="59" name="Рисунок 58" descr="de401b86f0f7bc19f67cf52d587edd1e.jpg"/>
          <p:cNvPicPr>
            <a:picLocks noChangeAspect="1"/>
          </p:cNvPicPr>
          <p:nvPr/>
        </p:nvPicPr>
        <p:blipFill>
          <a:blip r:embed="rId6" cstate="print"/>
          <a:srcRect l="20116" r="25769"/>
          <a:stretch>
            <a:fillRect/>
          </a:stretch>
        </p:blipFill>
        <p:spPr>
          <a:xfrm>
            <a:off x="0" y="404664"/>
            <a:ext cx="1469051" cy="2088232"/>
          </a:xfrm>
          <a:prstGeom prst="rect">
            <a:avLst/>
          </a:prstGeom>
        </p:spPr>
      </p:pic>
      <p:pic>
        <p:nvPicPr>
          <p:cNvPr id="60" name="Рисунок 59" descr="sm_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87101" y="2348880"/>
            <a:ext cx="3256899" cy="2304256"/>
          </a:xfrm>
          <a:prstGeom prst="rect">
            <a:avLst/>
          </a:prstGeom>
        </p:spPr>
      </p:pic>
      <p:pic>
        <p:nvPicPr>
          <p:cNvPr id="61" name="Рисунок 60" descr="nature-grass-plant-field-lawn-meadow-dandelion-seed-flower-summer-floral-green-natural-botany-flora-wildflower-macro-photography-blowball-flowering-plant-daisy-family-grass-family-plant-stem-land-plant-9524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4427983" y="0"/>
            <a:ext cx="2363755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69269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12474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1556792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67744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6003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2420888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99792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67744" y="328498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92080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60032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7984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95936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63888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31840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99792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67744" y="285293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75656" y="692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475656" y="11247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75656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47565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475656" y="2420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475656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475656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55" name="Рисунок 54" descr="img_5702bbcd133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31938"/>
            <a:ext cx="3511253" cy="3026062"/>
          </a:xfrm>
          <a:prstGeom prst="rect">
            <a:avLst/>
          </a:prstGeom>
        </p:spPr>
      </p:pic>
      <p:pic>
        <p:nvPicPr>
          <p:cNvPr id="56" name="Рисунок 55" descr="de401b86f0f7bc19f67cf52d587edd1e.jpg"/>
          <p:cNvPicPr>
            <a:picLocks noChangeAspect="1"/>
          </p:cNvPicPr>
          <p:nvPr/>
        </p:nvPicPr>
        <p:blipFill>
          <a:blip r:embed="rId3" cstate="print"/>
          <a:srcRect l="21731" r="25770"/>
          <a:stretch>
            <a:fillRect/>
          </a:stretch>
        </p:blipFill>
        <p:spPr>
          <a:xfrm>
            <a:off x="0" y="764704"/>
            <a:ext cx="1498495" cy="2195627"/>
          </a:xfrm>
          <a:prstGeom prst="rect">
            <a:avLst/>
          </a:prstGeom>
        </p:spPr>
      </p:pic>
      <p:pic>
        <p:nvPicPr>
          <p:cNvPr id="57" name="Рисунок 56" descr="1024369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2090397" cy="2564904"/>
          </a:xfrm>
          <a:prstGeom prst="rect">
            <a:avLst/>
          </a:prstGeom>
        </p:spPr>
      </p:pic>
      <p:pic>
        <p:nvPicPr>
          <p:cNvPr id="58" name="Рисунок 57" descr="griby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8610" y="4653136"/>
            <a:ext cx="3315390" cy="2204864"/>
          </a:xfrm>
          <a:prstGeom prst="rect">
            <a:avLst/>
          </a:prstGeom>
        </p:spPr>
      </p:pic>
      <p:pic>
        <p:nvPicPr>
          <p:cNvPr id="59" name="Рисунок 58" descr="f23bce9d82a48edbae7187d12857fa1c60297e4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1144" y="0"/>
            <a:ext cx="2132856" cy="2132856"/>
          </a:xfrm>
          <a:prstGeom prst="rect">
            <a:avLst/>
          </a:prstGeom>
        </p:spPr>
      </p:pic>
      <p:pic>
        <p:nvPicPr>
          <p:cNvPr id="60" name="Рисунок 59" descr="sm_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132856"/>
            <a:ext cx="3131840" cy="2215777"/>
          </a:xfrm>
          <a:prstGeom prst="rect">
            <a:avLst/>
          </a:prstGeom>
        </p:spPr>
      </p:pic>
      <p:pic>
        <p:nvPicPr>
          <p:cNvPr id="61" name="Рисунок 60" descr="nature-grass-plant-field-lawn-meadow-dandelion-seed-flower-summer-floral-green-natural-botany-flora-wildflower-macro-photography-blowball-flowering-plant-daisy-family-grass-family-plant-stem-land-plant-9524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0"/>
            <a:ext cx="2555776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5364088" cy="63813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ГОРКА, и, род. мн. рок, ж. 1. см. гора.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Застеклённый шкафчик для красивой посуды, фарфора.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Сужающаяся кверху кучка, кипка чего-н. Г. книг. Ссыпать семена горкой.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4. Система железнодорожных путей с уклоном для сортировки вагонов (спец.). Сортировочная г.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Фигура пилотажа полёт по восходящей траектории без крена (спец.).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Красная горка (устар.) первая неделя после пасхальной, время свадеб в старину. Сыграть свадьбу на Красную горку.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21582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429329" cy="52826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9c9e07414561d49d100351ef192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6443"/>
            <a:ext cx="4824536" cy="646503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 Словарная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/>
          <a:lstStyle/>
          <a:p>
            <a:r>
              <a:rPr lang="ru-RU" b="1" dirty="0" smtClean="0"/>
              <a:t>Дворницкая</a:t>
            </a:r>
            <a:r>
              <a:rPr lang="ru-RU" dirty="0" smtClean="0"/>
              <a:t> – помещение для дворника, работника, поддерживающего порядок и чистоту на улице.</a:t>
            </a:r>
          </a:p>
          <a:p>
            <a:r>
              <a:rPr lang="ru-RU" b="1" dirty="0" smtClean="0"/>
              <a:t>На четвереньках </a:t>
            </a:r>
            <a:r>
              <a:rPr lang="ru-RU" dirty="0" smtClean="0"/>
              <a:t>- поза, в которой человек стоит, одновременно опираясь на обе руки и ноги</a:t>
            </a:r>
          </a:p>
          <a:p>
            <a:endParaRPr lang="ru-RU" dirty="0"/>
          </a:p>
        </p:txBody>
      </p:sp>
      <p:pic>
        <p:nvPicPr>
          <p:cNvPr id="5" name="Рисунок 4" descr="14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5255865" cy="29513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Н.Носова «На горке»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https://mishka-knizhka.ru/rasskazy-dlya-detej/rasskazy-nosova/na-gorke/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32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1. насмешишь людей поспешишь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2. а семь раз отрежь  один отмерь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3. умей ошибиться  и поправиться умел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3192bb5d95ffc1a18336cb50e131ad51f8202188509931-1-768x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966112"/>
            <a:ext cx="2555776" cy="2891887"/>
          </a:xfrm>
          <a:prstGeom prst="rect">
            <a:avLst/>
          </a:prstGeom>
        </p:spPr>
      </p:pic>
      <p:pic>
        <p:nvPicPr>
          <p:cNvPr id="6" name="Рисунок 5" descr="pospeshi-liudei-nasmeshish.jpg"/>
          <p:cNvPicPr>
            <a:picLocks noChangeAspect="1"/>
          </p:cNvPicPr>
          <p:nvPr/>
        </p:nvPicPr>
        <p:blipFill>
          <a:blip r:embed="rId3" cstate="print"/>
          <a:srcRect l="29328" r="27360" b="9751"/>
          <a:stretch>
            <a:fillRect/>
          </a:stretch>
        </p:blipFill>
        <p:spPr>
          <a:xfrm>
            <a:off x="0" y="3693608"/>
            <a:ext cx="2699792" cy="3164391"/>
          </a:xfrm>
          <a:prstGeom prst="rect">
            <a:avLst/>
          </a:prstGeom>
        </p:spPr>
      </p:pic>
      <p:pic>
        <p:nvPicPr>
          <p:cNvPr id="5" name="Рисунок 4" descr="33bdcb486b1e66d6cea3ba6b75b1e78c.jpg"/>
          <p:cNvPicPr>
            <a:picLocks noChangeAspect="1"/>
          </p:cNvPicPr>
          <p:nvPr/>
        </p:nvPicPr>
        <p:blipFill>
          <a:blip r:embed="rId4" cstate="print"/>
          <a:srcRect t="17321"/>
          <a:stretch>
            <a:fillRect/>
          </a:stretch>
        </p:blipFill>
        <p:spPr>
          <a:xfrm>
            <a:off x="2339752" y="2420888"/>
            <a:ext cx="4249932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39"/>
            <a:ext cx="8892480" cy="26642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1.Поспешишь – людей насмешишь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2. Семь раз отмерь, а один отрежь.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3. Умел ошибиться, умей и поправиться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bdcb486b1e66d6cea3ba6b75b1e78c.jpg"/>
          <p:cNvPicPr>
            <a:picLocks noChangeAspect="1"/>
          </p:cNvPicPr>
          <p:nvPr/>
        </p:nvPicPr>
        <p:blipFill>
          <a:blip r:embed="rId2" cstate="print"/>
          <a:srcRect t="22554" b="11998"/>
          <a:stretch>
            <a:fillRect/>
          </a:stretch>
        </p:blipFill>
        <p:spPr>
          <a:xfrm>
            <a:off x="2339752" y="2276872"/>
            <a:ext cx="4392488" cy="1627164"/>
          </a:xfrm>
          <a:prstGeom prst="rect">
            <a:avLst/>
          </a:prstGeom>
        </p:spPr>
      </p:pic>
      <p:pic>
        <p:nvPicPr>
          <p:cNvPr id="5" name="Рисунок 4" descr="d3192bb5d95ffc1a18336cb50e131ad51f8202188509931-1-768x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03156"/>
            <a:ext cx="2699792" cy="3054843"/>
          </a:xfrm>
          <a:prstGeom prst="rect">
            <a:avLst/>
          </a:prstGeom>
        </p:spPr>
      </p:pic>
      <p:pic>
        <p:nvPicPr>
          <p:cNvPr id="6" name="Рисунок 5" descr="pospeshi-liudei-nasmeshish.jpg"/>
          <p:cNvPicPr>
            <a:picLocks noChangeAspect="1"/>
          </p:cNvPicPr>
          <p:nvPr/>
        </p:nvPicPr>
        <p:blipFill>
          <a:blip r:embed="rId4" cstate="print"/>
          <a:srcRect l="28344" r="29328" b="9751"/>
          <a:stretch>
            <a:fillRect/>
          </a:stretch>
        </p:blipFill>
        <p:spPr>
          <a:xfrm>
            <a:off x="0" y="3620018"/>
            <a:ext cx="2699792" cy="32379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618_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909852"/>
            <a:ext cx="3312368" cy="2751136"/>
          </a:xfrm>
        </p:spPr>
      </p:pic>
      <p:pic>
        <p:nvPicPr>
          <p:cNvPr id="5" name="Рисунок 4" descr="76485f3f1d6a17ad13de3d8d7bdbc0b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32656"/>
            <a:ext cx="2320566" cy="3247641"/>
          </a:xfrm>
          <a:prstGeom prst="rect">
            <a:avLst/>
          </a:prstGeom>
        </p:spPr>
      </p:pic>
      <p:pic>
        <p:nvPicPr>
          <p:cNvPr id="6" name="Рисунок 5" descr="img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3840427" cy="2880320"/>
          </a:xfrm>
          <a:prstGeom prst="rect">
            <a:avLst/>
          </a:prstGeom>
        </p:spPr>
      </p:pic>
      <p:pic>
        <p:nvPicPr>
          <p:cNvPr id="7" name="Рисунок 6" descr="2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04663"/>
            <a:ext cx="2304256" cy="2955209"/>
          </a:xfrm>
          <a:prstGeom prst="rect">
            <a:avLst/>
          </a:prstGeom>
        </p:spPr>
      </p:pic>
      <p:pic>
        <p:nvPicPr>
          <p:cNvPr id="8" name="Рисунок 7" descr="na-gork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88640"/>
            <a:ext cx="2304256" cy="3084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2849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02128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№5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618_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3312368" cy="2751136"/>
          </a:xfrm>
        </p:spPr>
      </p:pic>
      <p:pic>
        <p:nvPicPr>
          <p:cNvPr id="5" name="Рисунок 4" descr="76485f3f1d6a17ad13de3d8d7bdbc0b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88640"/>
            <a:ext cx="2320566" cy="3247641"/>
          </a:xfrm>
          <a:prstGeom prst="rect">
            <a:avLst/>
          </a:prstGeom>
        </p:spPr>
      </p:pic>
      <p:pic>
        <p:nvPicPr>
          <p:cNvPr id="6" name="Рисунок 5" descr="img28.jpg"/>
          <p:cNvPicPr>
            <a:picLocks noChangeAspect="1"/>
          </p:cNvPicPr>
          <p:nvPr/>
        </p:nvPicPr>
        <p:blipFill>
          <a:blip r:embed="rId5" cstate="print"/>
          <a:srcRect l="13125" r="6250"/>
          <a:stretch>
            <a:fillRect/>
          </a:stretch>
        </p:blipFill>
        <p:spPr>
          <a:xfrm>
            <a:off x="2915816" y="260648"/>
            <a:ext cx="3096344" cy="2880320"/>
          </a:xfrm>
          <a:prstGeom prst="rect">
            <a:avLst/>
          </a:prstGeom>
        </p:spPr>
      </p:pic>
      <p:pic>
        <p:nvPicPr>
          <p:cNvPr id="7" name="Рисунок 6" descr="24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2304256" cy="2955209"/>
          </a:xfrm>
          <a:prstGeom prst="rect">
            <a:avLst/>
          </a:prstGeom>
        </p:spPr>
      </p:pic>
      <p:pic>
        <p:nvPicPr>
          <p:cNvPr id="8" name="Рисунок 7" descr="na-gork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573016"/>
            <a:ext cx="2304256" cy="3084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3356992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№5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30243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Дыхательная гимнастика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Вдох носом выдох через рот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Нюхаем цветы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Тушим свечи</a:t>
            </a:r>
          </a:p>
          <a:p>
            <a:endParaRPr lang="ru-RU" sz="4000" dirty="0"/>
          </a:p>
        </p:txBody>
      </p:sp>
      <p:pic>
        <p:nvPicPr>
          <p:cNvPr id="4" name="Рисунок 3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3356992" cy="3356992"/>
          </a:xfrm>
          <a:prstGeom prst="rect">
            <a:avLst/>
          </a:prstGeom>
        </p:spPr>
      </p:pic>
      <p:pic>
        <p:nvPicPr>
          <p:cNvPr id="5" name="Рисунок 4" descr="410addf0d057720d50b4e8c687db5dd4--bouquet-of-roses-bask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34402"/>
            <a:ext cx="3528392" cy="35235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Я познакомился...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</a:t>
            </a:r>
            <a:r>
              <a:rPr lang="ru-RU" dirty="0" smtClean="0"/>
              <a:t> </a:t>
            </a:r>
            <a:r>
              <a:rPr lang="ru-RU" b="1" dirty="0" smtClean="0"/>
              <a:t>Я научился...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Мне было интересно...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Мне было трудно...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 Больше всего мне понравилось...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 Я понял, что... </a:t>
            </a:r>
            <a:endParaRPr lang="ru-RU" dirty="0"/>
          </a:p>
        </p:txBody>
      </p:sp>
      <p:pic>
        <p:nvPicPr>
          <p:cNvPr id="4" name="Рисунок 3" descr="hello_html_m19b012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16832"/>
            <a:ext cx="6210267" cy="4657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Пересказ от имени Котьки.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Пересказ по картинному плану.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Пересказ по словесному плану.</a:t>
            </a:r>
          </a:p>
          <a:p>
            <a:endParaRPr lang="ru-RU" dirty="0"/>
          </a:p>
        </p:txBody>
      </p:sp>
      <p:pic>
        <p:nvPicPr>
          <p:cNvPr id="4" name="Рисунок 3" descr="orig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852936"/>
            <a:ext cx="60960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vg0EgsP8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7719258" cy="3405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Отработка дикции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- вновь на улице тепло.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Ра-ра-ра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– во дворе стоит гора.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Ре-ре-ре – сидит Котька на горе.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Интонационная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Ребята строили горку во дворе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3096344" cy="39710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aikovsky-213-57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1823679" cy="2620888"/>
          </a:xfrm>
        </p:spPr>
      </p:pic>
      <p:pic>
        <p:nvPicPr>
          <p:cNvPr id="5" name="Рисунок 4" descr="hello_html_ac94823.jpg"/>
          <p:cNvPicPr>
            <a:picLocks noChangeAspect="1"/>
          </p:cNvPicPr>
          <p:nvPr/>
        </p:nvPicPr>
        <p:blipFill>
          <a:blip r:embed="rId3" cstate="print"/>
          <a:srcRect b="11515"/>
          <a:stretch>
            <a:fillRect/>
          </a:stretch>
        </p:blipFill>
        <p:spPr>
          <a:xfrm>
            <a:off x="3563888" y="260649"/>
            <a:ext cx="2112250" cy="2592287"/>
          </a:xfrm>
          <a:prstGeom prst="rect">
            <a:avLst/>
          </a:prstGeom>
        </p:spPr>
      </p:pic>
      <p:pic>
        <p:nvPicPr>
          <p:cNvPr id="7" name="Рисунок 6" descr="regnum_picture_15456646811889165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1955147" cy="2648613"/>
          </a:xfrm>
          <a:prstGeom prst="rect">
            <a:avLst/>
          </a:prstGeom>
        </p:spPr>
      </p:pic>
      <p:pic>
        <p:nvPicPr>
          <p:cNvPr id="9" name="Рисунок 8" descr="32_71_c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88640"/>
            <a:ext cx="2162393" cy="2638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2376264" cy="79208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П.Чайковскии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haikovsky-213-57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1823679" cy="2620888"/>
          </a:xfrm>
        </p:spPr>
      </p:pic>
      <p:pic>
        <p:nvPicPr>
          <p:cNvPr id="5" name="Рисунок 4" descr="hello_html_ac94823.jpg"/>
          <p:cNvPicPr>
            <a:picLocks noChangeAspect="1"/>
          </p:cNvPicPr>
          <p:nvPr/>
        </p:nvPicPr>
        <p:blipFill>
          <a:blip r:embed="rId3" cstate="print"/>
          <a:srcRect b="11515"/>
          <a:stretch>
            <a:fillRect/>
          </a:stretch>
        </p:blipFill>
        <p:spPr>
          <a:xfrm>
            <a:off x="3563888" y="260649"/>
            <a:ext cx="2112250" cy="2592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29969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egnum_picture_15456646811889165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1955147" cy="2648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639633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Н.Носов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2_71_c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88640"/>
            <a:ext cx="2162393" cy="2638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0232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И.К. Крылов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644008" cy="658336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Писатель родился в Киеве 23 ноября 1908 года. Его отец был артистом, а заодно подрабатывал железнодорожником. Все свое детство Николай провел в небольшом городишке Ирпень под Киевом, где он и пошел учиться в гимназию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6" name="Содержимое 5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355" y="836613"/>
            <a:ext cx="3707853" cy="54721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4932040" cy="6597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юности будущий писатель сильно увлекся химией, у него была даже своя лаборатория на чердаке, где он с друзьями проводил свои опыты. Тогда-то он и начал мечтать о профессии химика и захотел поступить в Киевский политехнический институт. Для этого он пошел учиться в вечернюю профшколу, по окончании которой его планы резко поменялись. В свои 19 лет он решил, что будет учиться в Киевском художественном институте.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i5ac67076bd1e58.92384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269" y="1047750"/>
            <a:ext cx="3505200" cy="4762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608512" cy="64807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Затем, после двух лет обучения, в 1929 году переводится в Московский институт кинематографии Николай Носов. Биография содержит сведения о том, что в 1932 году он успешно его закончил и пошел работать режиссером и постановщиком анимационных, учебных и научных фильмов.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98857d860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888680" cy="38886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406</Words>
  <Application>Microsoft Office PowerPoint</Application>
  <PresentationFormat>Экран (4:3)</PresentationFormat>
  <Paragraphs>109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литературного чтения </vt:lpstr>
      <vt:lpstr>Слайд 2</vt:lpstr>
      <vt:lpstr>Отработка дикции </vt:lpstr>
      <vt:lpstr>Интонационная разминка</vt:lpstr>
      <vt:lpstr>Слайд 5</vt:lpstr>
      <vt:lpstr>П.Чайковский</vt:lpstr>
      <vt:lpstr>Писатель родился в Киеве 23 ноября 1908 года. Его отец был артистом, а заодно подрабатывал железнодорожником. Все свое детство Николай провел в небольшом городишке Ирпень под Киевом, где он и пошел учиться в гимназию </vt:lpstr>
      <vt:lpstr>С юности будущий писатель сильно увлекся химией, у него была даже своя лаборатория на чердаке, где он с друзьями проводил свои опыты. Тогда-то он и начал мечтать о профессии химика и захотел поступить в Киевский политехнический институт. Для этого он пошел учиться в вечернюю профшколу, по окончании которой его планы резко поменялись. В свои 19 лет он решил, что будет учиться в Киевском художественном институте. </vt:lpstr>
      <vt:lpstr>Затем, после двух лет обучения, в 1929 году переводится в Московский институт кинематографии Николай Носов. Биография содержит сведения о том, что в 1932 году он успешно его закончил и пошел работать режиссером и постановщиком анимационных, учебных и научных фильмов. </vt:lpstr>
      <vt:lpstr>Слайд 10</vt:lpstr>
      <vt:lpstr>Слайд 11</vt:lpstr>
      <vt:lpstr>ГОРКА, и, род. мн. рок, ж. 1. см. гора.  2. Застеклённый шкафчик для красивой посуды, фарфора.  3. Сужающаяся кверху кучка, кипка чего-н. Г. книг. Ссыпать семена горкой.  4. Система железнодорожных путей с уклоном для сортировки вагонов (спец.). Сортировочная г.  5. Фигура пилотажа полёт по восходящей траектории без крена (спец.).  • Красная горка (устар.) первая неделя после пасхальной, время свадеб в старину. Сыграть свадьбу на Красную горку.  </vt:lpstr>
      <vt:lpstr>Слайд 13</vt:lpstr>
      <vt:lpstr> Словарная работа </vt:lpstr>
      <vt:lpstr>Рассказ Н.Носова «На горке»</vt:lpstr>
      <vt:lpstr>Слайд 16</vt:lpstr>
      <vt:lpstr>Слайд 17</vt:lpstr>
      <vt:lpstr>Слайд 18</vt:lpstr>
      <vt:lpstr>Слайд 19</vt:lpstr>
      <vt:lpstr>Слайд 20</vt:lpstr>
      <vt:lpstr>Домашнее задание: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2020-09-05T14:32:56Z</dcterms:created>
  <dcterms:modified xsi:type="dcterms:W3CDTF">2020-09-10T04:52:44Z</dcterms:modified>
</cp:coreProperties>
</file>