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62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43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3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90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28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3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97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53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18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140D0-3D2C-445E-A9A1-D098CB9E89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1BFC-751C-4866-97B6-173CB40F3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34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3dtambov.ru/tours/luka/tour.html?utm_source=canva&amp;utm_medium=iframely" TargetMode="External"/><Relationship Id="rId4" Type="http://schemas.openxmlformats.org/officeDocument/2006/relationships/hyperlink" Target="https://3dtambov.ru/tours/museum/tour.html?utm_source=canva&amp;utm_medium=iframely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mbovart.ru/?utm_source=canva&amp;utm_medium=iframely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2%D0%B0%D0%BC%D0%B1%D0%BE%D0%B2?utm_source=canva&amp;utm_medium=iframely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tonkosti.ru/%D0%A2%D0%B0%D0%BC%D0%B1%D0%BE%D0%B2?utm_source=canva&amp;utm_medium=iframel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5" name="Выгнутая вниз стрелка 4">
            <a:hlinkClick r:id="rId3" action="ppaction://hlinksldjump"/>
          </p:cNvPr>
          <p:cNvSpPr/>
          <p:nvPr/>
        </p:nvSpPr>
        <p:spPr>
          <a:xfrm rot="10503722">
            <a:off x="11034346" y="6093069"/>
            <a:ext cx="791308" cy="51874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hlinkClick r:id="rId4"/>
          </p:cNvPr>
          <p:cNvSpPr/>
          <p:nvPr/>
        </p:nvSpPr>
        <p:spPr>
          <a:xfrm>
            <a:off x="4460630" y="5380892"/>
            <a:ext cx="1825870" cy="492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5"/>
          </p:cNvPr>
          <p:cNvSpPr/>
          <p:nvPr/>
        </p:nvSpPr>
        <p:spPr>
          <a:xfrm>
            <a:off x="10366131" y="5125915"/>
            <a:ext cx="1178169" cy="747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7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5048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1209"/>
          </a:xfrm>
        </p:spPr>
      </p:pic>
    </p:spTree>
    <p:extLst>
      <p:ext uri="{BB962C8B-B14F-4D97-AF65-F5344CB8AC3E}">
        <p14:creationId xmlns:p14="http://schemas.microsoft.com/office/powerpoint/2010/main" val="1268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61160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0275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3957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0306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3686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4529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5" name="Стрелка вправо 4">
            <a:hlinkClick r:id="rId3"/>
          </p:cNvPr>
          <p:cNvSpPr/>
          <p:nvPr/>
        </p:nvSpPr>
        <p:spPr>
          <a:xfrm>
            <a:off x="5732585" y="3631223"/>
            <a:ext cx="545123" cy="237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022" y="6448266"/>
            <a:ext cx="566977" cy="274344"/>
          </a:xfrm>
          <a:prstGeom prst="rect">
            <a:avLst/>
          </a:prstGeom>
        </p:spPr>
      </p:pic>
      <p:pic>
        <p:nvPicPr>
          <p:cNvPr id="7" name="Рисунок 6">
            <a:hlinkClick r:id="rId6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550" y="5788844"/>
            <a:ext cx="56697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8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17875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1147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38323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1456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22094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121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2944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8379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0364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0531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cxnSp>
        <p:nvCxnSpPr>
          <p:cNvPr id="6" name="Прямая соединительная линия 5">
            <a:hlinkClick r:id="rId3" action="ppaction://hlinksldjump"/>
          </p:cNvPr>
          <p:cNvCxnSpPr/>
          <p:nvPr/>
        </p:nvCxnSpPr>
        <p:spPr>
          <a:xfrm>
            <a:off x="1767254" y="4202723"/>
            <a:ext cx="4879731" cy="175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hlinkClick r:id="rId4" action="ppaction://hlinksldjump"/>
          </p:cNvPr>
          <p:cNvCxnSpPr/>
          <p:nvPr/>
        </p:nvCxnSpPr>
        <p:spPr>
          <a:xfrm flipV="1">
            <a:off x="1767254" y="5451231"/>
            <a:ext cx="4668715" cy="87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9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Лариса</cp:lastModifiedBy>
  <cp:revision>3</cp:revision>
  <dcterms:created xsi:type="dcterms:W3CDTF">2022-05-12T16:18:27Z</dcterms:created>
  <dcterms:modified xsi:type="dcterms:W3CDTF">2022-05-12T16:32:43Z</dcterms:modified>
</cp:coreProperties>
</file>