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2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0512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5441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2249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2314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651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708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3333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855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228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290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image" Target="../media/image41.png"/><Relationship Id="rId9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507" y="1922711"/>
            <a:ext cx="9144000" cy="2387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квест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«Путешествие в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 музыкально – ритмической деятельности</a:t>
            </a:r>
            <a:r>
              <a:rPr lang="ru-RU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8766" y="4627266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802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100">
        <p15:prstTrans prst="drape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originals/49/e3/17/49e31719edc2bff443761a593dac153f.png">
            <a:extLst>
              <a:ext uri="{FF2B5EF4-FFF2-40B4-BE49-F238E27FC236}">
                <a16:creationId xmlns:a16="http://schemas.microsoft.com/office/drawing/2014/main" xmlns="" id="{06C2FC42-16F3-499C-B3E2-770304BC1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1959159"/>
            <a:ext cx="4505322" cy="477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xmlns="" id="{D4901D0F-02C0-4752-8AE0-E594C288A5A9}"/>
              </a:ext>
            </a:extLst>
          </p:cNvPr>
          <p:cNvSpPr/>
          <p:nvPr/>
        </p:nvSpPr>
        <p:spPr>
          <a:xfrm>
            <a:off x="3733800" y="285750"/>
            <a:ext cx="4581525" cy="2028826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Привет! Меня зовут Чаппи, я гулял по лесу и нашёл необычную карту, нажми на нее, чтобы посмотреть!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https://www.mkuslobcbs.ru/wp-content/uploads/2019/11/transparent-maps-treasure-hunt-15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577F0B7B-6354-455B-A8A9-DF6C7C2F0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4534" y="3303679"/>
            <a:ext cx="4395287" cy="22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8255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f82/00033049-535ddb91/img37.jpg">
            <a:extLst>
              <a:ext uri="{FF2B5EF4-FFF2-40B4-BE49-F238E27FC236}">
                <a16:creationId xmlns:a16="http://schemas.microsoft.com/office/drawing/2014/main" xmlns="" id="{FB20FA44-8593-4F9C-8813-042256C7C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243" y="-573829"/>
            <a:ext cx="12396486" cy="800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нак умножения 4">
            <a:extLst>
              <a:ext uri="{FF2B5EF4-FFF2-40B4-BE49-F238E27FC236}">
                <a16:creationId xmlns:a16="http://schemas.microsoft.com/office/drawing/2014/main" xmlns="" id="{34ACDB96-2805-4EAA-8D38-DC72AE73CF51}"/>
              </a:ext>
            </a:extLst>
          </p:cNvPr>
          <p:cNvSpPr/>
          <p:nvPr/>
        </p:nvSpPr>
        <p:spPr>
          <a:xfrm>
            <a:off x="1426718" y="4160939"/>
            <a:ext cx="1342238" cy="118284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45A83E-92CD-40F7-A92E-3C46FA8FDF9D}"/>
              </a:ext>
            </a:extLst>
          </p:cNvPr>
          <p:cNvSpPr txBox="1"/>
          <p:nvPr/>
        </p:nvSpPr>
        <p:spPr>
          <a:xfrm>
            <a:off x="1711352" y="5159121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Старт </a:t>
            </a:r>
          </a:p>
        </p:txBody>
      </p:sp>
      <p:pic>
        <p:nvPicPr>
          <p:cNvPr id="2052" name="Picture 4" descr="https://img-fotki.yandex.ru/get/50623/200418627.16c/0_172f5a_7130b097_orig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78D9BC5C-C239-4CAA-971C-093CC26E6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7555" y="687896"/>
            <a:ext cx="1652042" cy="221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mg-fotki.yandex.ru/get/50623/200418627.16c/0_172f5a_7130b097_orig.png">
            <a:hlinkClick r:id="rId5" action="ppaction://hlinksldjump"/>
            <a:extLst>
              <a:ext uri="{FF2B5EF4-FFF2-40B4-BE49-F238E27FC236}">
                <a16:creationId xmlns:a16="http://schemas.microsoft.com/office/drawing/2014/main" xmlns="" id="{5ED65CB2-9EDE-4803-A370-277CA28F6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7269" y="1905712"/>
            <a:ext cx="1652042" cy="221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mg-fotki.yandex.ru/get/50623/200418627.16c/0_172f5a_7130b097_orig.png">
            <a:hlinkClick r:id="rId6" action="ppaction://hlinksldjump"/>
            <a:extLst>
              <a:ext uri="{FF2B5EF4-FFF2-40B4-BE49-F238E27FC236}">
                <a16:creationId xmlns:a16="http://schemas.microsoft.com/office/drawing/2014/main" xmlns="" id="{6A221C16-2588-4153-AD21-8ACFF01C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7199" y="445335"/>
            <a:ext cx="1652042" cy="221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mg-fotki.yandex.ru/get/50623/200418627.16c/0_172f5a_7130b097_orig.png">
            <a:hlinkClick r:id="rId7" action="ppaction://hlinksldjump"/>
            <a:extLst>
              <a:ext uri="{FF2B5EF4-FFF2-40B4-BE49-F238E27FC236}">
                <a16:creationId xmlns:a16="http://schemas.microsoft.com/office/drawing/2014/main" xmlns="" id="{9F88CCB0-A89F-4D8D-8608-E9990087A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6149" y="3767526"/>
            <a:ext cx="1652042" cy="221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honoteka.org/uploads/posts/2021-05/1621483925_5-phonoteka_org-p-fon-sunduk-s-sokrovishchami-6.jpg">
            <a:hlinkClick r:id="rId8" action="ppaction://hlinksldjump"/>
            <a:extLst>
              <a:ext uri="{FF2B5EF4-FFF2-40B4-BE49-F238E27FC236}">
                <a16:creationId xmlns:a16="http://schemas.microsoft.com/office/drawing/2014/main" xmlns="" id="{6BCAD846-E2B9-4849-BA46-A0AA5B59C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658" y="4173736"/>
            <a:ext cx="2277611" cy="227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9104ED96-AE5E-42CB-9725-0308DEE78EAA}"/>
              </a:ext>
            </a:extLst>
          </p:cNvPr>
          <p:cNvCxnSpPr>
            <a:cxnSpLocks/>
          </p:cNvCxnSpPr>
          <p:nvPr/>
        </p:nvCxnSpPr>
        <p:spPr>
          <a:xfrm flipV="1">
            <a:off x="2054324" y="2901551"/>
            <a:ext cx="934840" cy="13703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B1522AE2-1BEF-4DFD-A430-16DB76B82F79}"/>
              </a:ext>
            </a:extLst>
          </p:cNvPr>
          <p:cNvCxnSpPr>
            <a:cxnSpLocks/>
          </p:cNvCxnSpPr>
          <p:nvPr/>
        </p:nvCxnSpPr>
        <p:spPr>
          <a:xfrm flipH="1" flipV="1">
            <a:off x="4194495" y="3012540"/>
            <a:ext cx="377503" cy="6446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6ADD424A-2536-4BD3-AF5A-E1D75A0F5A0D}"/>
              </a:ext>
            </a:extLst>
          </p:cNvPr>
          <p:cNvCxnSpPr>
            <a:cxnSpLocks/>
          </p:cNvCxnSpPr>
          <p:nvPr/>
        </p:nvCxnSpPr>
        <p:spPr>
          <a:xfrm flipV="1">
            <a:off x="5130879" y="2584875"/>
            <a:ext cx="776972" cy="10716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8FB275A0-1C76-4E01-A46B-8E78B191F0BD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7555441" y="2305440"/>
            <a:ext cx="1281828" cy="7071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59BFB6BC-86ED-4E14-BA59-CAF3C811D58B}"/>
              </a:ext>
            </a:extLst>
          </p:cNvPr>
          <p:cNvCxnSpPr>
            <a:cxnSpLocks/>
          </p:cNvCxnSpPr>
          <p:nvPr/>
        </p:nvCxnSpPr>
        <p:spPr>
          <a:xfrm flipH="1">
            <a:off x="7902429" y="3651451"/>
            <a:ext cx="934840" cy="6296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8890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819" y="1027665"/>
            <a:ext cx="9144000" cy="154043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Музыкально-ритмическая игра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8" name="Picture 6" descr="https://i.pinimg.com/originals/49/e3/17/49e31719edc2bff443761a593dac153f.png">
            <a:extLst>
              <a:ext uri="{FF2B5EF4-FFF2-40B4-BE49-F238E27FC236}">
                <a16:creationId xmlns:a16="http://schemas.microsoft.com/office/drawing/2014/main" xmlns="" id="{DB035F31-0183-4A26-B4A2-54A9E21ED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1718" y="3287522"/>
            <a:ext cx="3185511" cy="33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www.mkuslobcbs.ru/wp-content/uploads/2019/11/transparent-maps-treasure-hunt-15.png">
            <a:hlinkClick r:id="rId8" action="ppaction://hlinksldjump"/>
            <a:extLst>
              <a:ext uri="{FF2B5EF4-FFF2-40B4-BE49-F238E27FC236}">
                <a16:creationId xmlns:a16="http://schemas.microsoft.com/office/drawing/2014/main" xmlns="" id="{0CD45F63-00A8-42F1-A716-29494609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6627" y="144718"/>
            <a:ext cx="2319992" cy="12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AB696F-391C-4431-9E0F-66AD62E22F64}"/>
              </a:ext>
            </a:extLst>
          </p:cNvPr>
          <p:cNvSpPr txBox="1"/>
          <p:nvPr/>
        </p:nvSpPr>
        <p:spPr>
          <a:xfrm>
            <a:off x="10215392" y="1131484"/>
            <a:ext cx="1839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Вернуться на карту</a:t>
            </a:r>
          </a:p>
        </p:txBody>
      </p:sp>
    </p:spTree>
    <p:extLst>
      <p:ext uri="{BB962C8B-B14F-4D97-AF65-F5344CB8AC3E}">
        <p14:creationId xmlns:p14="http://schemas.microsoft.com/office/powerpoint/2010/main" xmlns="" val="39195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10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819" y="1504320"/>
            <a:ext cx="9144000" cy="2387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 – ритмическая  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8" name="Picture 6" descr="https://i.pinimg.com/originals/49/e3/17/49e31719edc2bff443761a593dac153f.png">
            <a:extLst>
              <a:ext uri="{FF2B5EF4-FFF2-40B4-BE49-F238E27FC236}">
                <a16:creationId xmlns:a16="http://schemas.microsoft.com/office/drawing/2014/main" xmlns="" id="{DD91B0CA-C98C-468E-9262-4816B67B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295" y="3312689"/>
            <a:ext cx="3185511" cy="33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mkuslobcbs.ru/wp-content/uploads/2019/11/transparent-maps-treasure-hunt-15.png">
            <a:hlinkClick r:id="rId8" action="ppaction://hlinksldjump"/>
            <a:extLst>
              <a:ext uri="{FF2B5EF4-FFF2-40B4-BE49-F238E27FC236}">
                <a16:creationId xmlns:a16="http://schemas.microsoft.com/office/drawing/2014/main" xmlns="" id="{AE1EF50F-4D07-41EA-9E0D-4A6EEC33B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6627" y="144718"/>
            <a:ext cx="2319992" cy="12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17FB57-E4EF-4AEB-8CC7-927F24AC3699}"/>
              </a:ext>
            </a:extLst>
          </p:cNvPr>
          <p:cNvSpPr txBox="1"/>
          <p:nvPr/>
        </p:nvSpPr>
        <p:spPr>
          <a:xfrm>
            <a:off x="10215392" y="1131484"/>
            <a:ext cx="1839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Вернуться на карту</a:t>
            </a:r>
          </a:p>
        </p:txBody>
      </p:sp>
    </p:spTree>
    <p:extLst>
      <p:ext uri="{BB962C8B-B14F-4D97-AF65-F5344CB8AC3E}">
        <p14:creationId xmlns:p14="http://schemas.microsoft.com/office/powerpoint/2010/main" xmlns="" val="1449484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10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819" y="1504320"/>
            <a:ext cx="9144000" cy="2387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Танец-игра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8" name="Picture 6" descr="https://i.pinimg.com/originals/49/e3/17/49e31719edc2bff443761a593dac153f.png">
            <a:extLst>
              <a:ext uri="{FF2B5EF4-FFF2-40B4-BE49-F238E27FC236}">
                <a16:creationId xmlns:a16="http://schemas.microsoft.com/office/drawing/2014/main" xmlns="" id="{DB168429-446C-43DE-9003-AA5D1C8FA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1718" y="3287522"/>
            <a:ext cx="3185511" cy="33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mkuslobcbs.ru/wp-content/uploads/2019/11/transparent-maps-treasure-hunt-15.png">
            <a:hlinkClick r:id="rId8" action="ppaction://hlinksldjump"/>
            <a:extLst>
              <a:ext uri="{FF2B5EF4-FFF2-40B4-BE49-F238E27FC236}">
                <a16:creationId xmlns:a16="http://schemas.microsoft.com/office/drawing/2014/main" xmlns="" id="{69FA5714-06BC-4C26-9CFC-0B07CD003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6627" y="144718"/>
            <a:ext cx="2319992" cy="12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7A55340-ED95-4F37-8CED-37C9AD283C7E}"/>
              </a:ext>
            </a:extLst>
          </p:cNvPr>
          <p:cNvSpPr txBox="1"/>
          <p:nvPr/>
        </p:nvSpPr>
        <p:spPr>
          <a:xfrm>
            <a:off x="10215392" y="1131484"/>
            <a:ext cx="1839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Вернуться на карту</a:t>
            </a:r>
          </a:p>
        </p:txBody>
      </p:sp>
    </p:spTree>
    <p:extLst>
      <p:ext uri="{BB962C8B-B14F-4D97-AF65-F5344CB8AC3E}">
        <p14:creationId xmlns:p14="http://schemas.microsoft.com/office/powerpoint/2010/main" xmlns="" val="2970136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10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819" y="1504320"/>
            <a:ext cx="9144000" cy="18128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Электронная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8" name="Picture 6" descr="https://i.pinimg.com/originals/49/e3/17/49e31719edc2bff443761a593dac153f.png">
            <a:extLst>
              <a:ext uri="{FF2B5EF4-FFF2-40B4-BE49-F238E27FC236}">
                <a16:creationId xmlns:a16="http://schemas.microsoft.com/office/drawing/2014/main" xmlns="" id="{9330024A-7889-4427-B216-D621CB234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873" y="3368616"/>
            <a:ext cx="3185511" cy="33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mkuslobcbs.ru/wp-content/uploads/2019/11/transparent-maps-treasure-hunt-15.png">
            <a:hlinkClick r:id="rId8" action="ppaction://hlinksldjump"/>
            <a:extLst>
              <a:ext uri="{FF2B5EF4-FFF2-40B4-BE49-F238E27FC236}">
                <a16:creationId xmlns:a16="http://schemas.microsoft.com/office/drawing/2014/main" xmlns="" id="{3D0811AB-B459-48D4-AB65-EA3DBBD41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6627" y="144718"/>
            <a:ext cx="2319992" cy="12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EB7F87-1622-40A2-A85A-C74E3A85E7A5}"/>
              </a:ext>
            </a:extLst>
          </p:cNvPr>
          <p:cNvSpPr txBox="1"/>
          <p:nvPr/>
        </p:nvSpPr>
        <p:spPr>
          <a:xfrm>
            <a:off x="10215392" y="1131484"/>
            <a:ext cx="1839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Вернуться на карту</a:t>
            </a:r>
          </a:p>
        </p:txBody>
      </p:sp>
    </p:spTree>
    <p:extLst>
      <p:ext uri="{BB962C8B-B14F-4D97-AF65-F5344CB8AC3E}">
        <p14:creationId xmlns:p14="http://schemas.microsoft.com/office/powerpoint/2010/main" xmlns="" val="2323099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10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10" name="Облачко с текстом: овальное 9">
            <a:extLst>
              <a:ext uri="{FF2B5EF4-FFF2-40B4-BE49-F238E27FC236}">
                <a16:creationId xmlns:a16="http://schemas.microsoft.com/office/drawing/2014/main" xmlns="" id="{38FB3988-922D-41CF-B047-E5775B9F8D07}"/>
              </a:ext>
            </a:extLst>
          </p:cNvPr>
          <p:cNvSpPr/>
          <p:nvPr/>
        </p:nvSpPr>
        <p:spPr>
          <a:xfrm>
            <a:off x="3733800" y="285750"/>
            <a:ext cx="4581525" cy="2028826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отправились со мной в это путешествие! Было весело!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ttps://i.pinimg.com/originals/49/e3/17/49e31719edc2bff443761a593dac153f.png">
            <a:extLst>
              <a:ext uri="{FF2B5EF4-FFF2-40B4-BE49-F238E27FC236}">
                <a16:creationId xmlns:a16="http://schemas.microsoft.com/office/drawing/2014/main" xmlns="" id="{E0B85323-9B10-45C0-B094-C4656A22E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1959159"/>
            <a:ext cx="4505322" cy="477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mkuslobcbs.ru/wp-content/uploads/2019/11/transparent-maps-treasure-hunt-15.png">
            <a:hlinkClick r:id="rId8" action="ppaction://hlinksldjump"/>
            <a:extLst>
              <a:ext uri="{FF2B5EF4-FFF2-40B4-BE49-F238E27FC236}">
                <a16:creationId xmlns:a16="http://schemas.microsoft.com/office/drawing/2014/main" xmlns="" id="{12FA24A8-126F-47E6-B8A4-FDB5A7D6F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6627" y="144718"/>
            <a:ext cx="2319992" cy="12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481015-5D66-494A-8584-3CF15DDF74CC}"/>
              </a:ext>
            </a:extLst>
          </p:cNvPr>
          <p:cNvSpPr txBox="1"/>
          <p:nvPr/>
        </p:nvSpPr>
        <p:spPr>
          <a:xfrm>
            <a:off x="10215392" y="1131484"/>
            <a:ext cx="1839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Вернуться на карту</a:t>
            </a:r>
          </a:p>
        </p:txBody>
      </p:sp>
    </p:spTree>
    <p:extLst>
      <p:ext uri="{BB962C8B-B14F-4D97-AF65-F5344CB8AC3E}">
        <p14:creationId xmlns:p14="http://schemas.microsoft.com/office/powerpoint/2010/main" xmlns="" val="2857901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10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6E651B-F8A4-462D-AD53-A41449326690}">
  <ds:schemaRefs>
    <ds:schemaRef ds:uri="http://purl.org/dc/terms/"/>
    <ds:schemaRef ds:uri="http://schemas.microsoft.com/office/2006/metadata/properties"/>
    <ds:schemaRef ds:uri="http://purl.org/dc/dcmitype/"/>
    <ds:schemaRef ds:uri="6ee78bd2-4339-4042-adc0-bcc646419980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2547570a-e5f4-4946-a4c3-82580e42479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62</Words>
  <Application>Microsoft Office PowerPoint</Application>
  <PresentationFormat>Произвольный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Музыкальный квест «Путешествие в мир музыкально – ритмической деятельности»</vt:lpstr>
      <vt:lpstr>Слайд 2</vt:lpstr>
      <vt:lpstr>Слайд 3</vt:lpstr>
      <vt:lpstr>Музыкально-ритмическая игра</vt:lpstr>
      <vt:lpstr>Музыкально – ритмическая  физкультминутка</vt:lpstr>
      <vt:lpstr>Танец-игра</vt:lpstr>
      <vt:lpstr>Электронная физкультминутка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2022-01-26T17:26:07Z</dcterms:created>
  <dcterms:modified xsi:type="dcterms:W3CDTF">2022-02-06T15:53:58Z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