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6" rIns="78903" bIns="39456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81792" y="0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6" rIns="78903" bIns="39456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D853EB2-3100-4F71-8F89-7E44CDCFBB6E}" type="datetime1">
              <a: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rPr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15.03.2023</a:t>
            </a:fld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8686955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6" rIns="78903" bIns="39456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81792" y="8686955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6" rIns="78903" bIns="39456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22B849D-E69D-42F4-851F-88DCE1EC9634}" type="slidenum">
              <a:t>‹#›</a:t>
            </a:fld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A793E2C-A290-47F4-8E4D-CCE23AC138DD}" type="datetime1">
              <a:rPr lang="ru-RU"/>
              <a:pPr lvl="0"/>
              <a:t>15.03.2023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350B816-490A-45CB-BD3A-34A28E819890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ru-RU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 lIns="90004" tIns="44997" rIns="90004" bIns="44997"/>
          <a:lstStyle/>
          <a:p>
            <a:pPr lvl="0"/>
            <a:r>
              <a:rPr lang="ru-RU" sz="1200"/>
              <a:t>Оригинальные шаблоны для презентаций: </a:t>
            </a:r>
            <a:r>
              <a:rPr lang="ru-RU" sz="1200">
                <a:hlinkClick r:id="rId3"/>
              </a:rPr>
              <a:t>https://presentation-creation.ru/powerpoint-templates.html</a:t>
            </a:r>
          </a:p>
          <a:p>
            <a:pPr lvl="0"/>
            <a:r>
              <a:rPr lang="ru-RU" sz="1200"/>
              <a:t>Бесплатно и без регистрации.</a:t>
            </a:r>
          </a:p>
          <a:p>
            <a:pPr lvl="0"/>
            <a:endParaRPr lang="ru-RU" sz="1200"/>
          </a:p>
        </p:txBody>
      </p:sp>
      <p:sp>
        <p:nvSpPr>
          <p:cNvPr id="4" name="Номер слайда 3"/>
          <p:cNvSpPr txBox="1"/>
          <p:nvPr/>
        </p:nvSpPr>
        <p:spPr>
          <a:xfrm>
            <a:off x="3884755" y="8685364"/>
            <a:ext cx="2971443" cy="4568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6C838EA-D4BD-41E9-B205-5BD8CCE6E393}" type="slidenum">
              <a:t>1</a:t>
            </a:fld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A20926-4893-403E-BDA7-2A62C5355313}" type="datetime1">
              <a:rPr lang="ru-RU"/>
              <a:pPr lvl="0"/>
              <a:t>15.03.2023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41347B-F900-41E1-A198-82ABB23650FD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C259A8-9A04-4765-9D3E-60378180E32E}" type="datetime1">
              <a:rPr lang="ru-RU"/>
              <a:pPr lvl="0"/>
              <a:t>15.03.2023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B4FCCF-3E71-4785-B405-BDEAC167B292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972299" y="1604964"/>
            <a:ext cx="2171699" cy="452595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1604964"/>
            <a:ext cx="6362696" cy="452595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B0A212-EECF-40CF-B88F-185C7B36BBA6}" type="datetime1">
              <a:rPr lang="ru-RU"/>
              <a:pPr lvl="0"/>
              <a:t>15.03.2023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515C5C-2C7B-48A2-965B-5A18D8BA2C53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BDC5E8-2ADD-47A8-9924-47307EBEC47D}" type="datetime1">
              <a:rPr lang="ru-RU"/>
              <a:pPr lvl="0"/>
              <a:t>15.03.2023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B3282A-1327-4D6D-92E3-52E93DF982A7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EDDFD5-5F5F-4238-B8AD-7C23C33874E8}" type="datetime1">
              <a:rPr lang="ru-RU"/>
              <a:pPr lvl="0"/>
              <a:t>15.03.2023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3F9D65-F81F-43D8-9CC4-F2E184EC741D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CC75F9-4855-4735-B081-6C67A8A7366A}" type="datetime1">
              <a:rPr lang="ru-RU"/>
              <a:pPr lvl="0"/>
              <a:t>15.03.2023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666C01-F649-4239-A058-36836AF90E65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2555876" y="1628775"/>
            <a:ext cx="3127376" cy="4608511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5835645" y="1628775"/>
            <a:ext cx="3128967" cy="4608511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479009-F891-4863-886A-B1829334ADE2}" type="datetime1">
              <a:rPr lang="ru-RU"/>
              <a:pPr lvl="0"/>
              <a:t>15.03.2023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508F58-1BFF-48BA-90FB-E4408E8B86AE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9AFE00-B5F0-4573-889A-6882B39536AE}" type="datetime1">
              <a:rPr lang="ru-RU"/>
              <a:pPr lvl="0"/>
              <a:t>15.03.2023</a:t>
            </a:fld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E0330D-E28D-4689-BA12-1B02798836CA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A47939-9446-4181-91AB-DA806A00BB6C}" type="datetime1">
              <a:rPr lang="ru-RU"/>
              <a:pPr lvl="0"/>
              <a:t>15.03.2023</a:t>
            </a:fld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C6DB17-78C5-40D1-B437-DE1D2D120F33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659F4-F6BF-4EA2-AA73-8F6CABD954BA}" type="datetime1">
              <a:rPr lang="ru-RU"/>
              <a:pPr lvl="0"/>
              <a:t>15.03.2023</a:t>
            </a:fld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AD980C-554B-4090-AB00-3B64A2E10E50}" type="slidenum"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6C7927-68E2-4E43-AE15-489C02687E37}" type="datetime1">
              <a:rPr lang="ru-RU"/>
              <a:pPr lvl="0"/>
              <a:t>15.03.2023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BC9A7B-2BB7-457F-9787-41BC9005FF76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E6B405-F919-4776-9AD9-9F5B30006A71}" type="datetime1">
              <a:rPr lang="ru-RU"/>
              <a:pPr lvl="0"/>
              <a:t>15.03.2023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A2740D-534F-4B57-A387-A987B9DCA32F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2CAB0F-34F2-496F-A740-BC51AB7453C0}" type="datetime1">
              <a:rPr lang="ru-RU"/>
              <a:pPr lvl="0"/>
              <a:t>15.03.2023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1DB89C-1C1F-4565-9A4B-3594811E1B9F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F8024B-A3D5-4173-B238-E990CCA0E3E0}" type="datetime1">
              <a:rPr lang="ru-RU"/>
              <a:pPr lvl="0"/>
              <a:t>15.03.2023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B7DEC5-543A-4D9A-9CA8-66C02DDDAE7E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7416798" y="228600"/>
            <a:ext cx="1619246" cy="600868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2555876" y="228600"/>
            <a:ext cx="4708529" cy="600868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3CF2AC-F5D7-4852-A86E-D2AB087B409E}" type="datetime1">
              <a:rPr lang="ru-RU"/>
              <a:pPr lvl="0"/>
              <a:t>15.03.2023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45B991-AB6E-40DF-A310-97D17537AAA9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Ctr="0"/>
          <a:lstStyle>
            <a:lvl1pPr algn="l">
              <a:defRPr sz="4000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B28DE7-5CD3-4324-8B1F-F8F2AF5D58BE}" type="datetime1">
              <a:rPr lang="ru-RU"/>
              <a:pPr lvl="0"/>
              <a:t>15.03.2023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D40104-BB0D-4F76-895E-CD0EC4B845E8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1604964"/>
            <a:ext cx="4038603" cy="4525959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648196" y="1604964"/>
            <a:ext cx="4038603" cy="4525959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DE54D9-D521-41C8-BAF3-95F5C0E6E1C5}" type="datetime1">
              <a:rPr lang="ru-RU"/>
              <a:pPr lvl="0"/>
              <a:t>15.03.2023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8E0ACC-5B94-4C51-9B29-F3C132028198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F47E1A-6D2A-4FD6-9392-36DFF2924203}" type="datetime1">
              <a:rPr lang="ru-RU"/>
              <a:pPr lvl="0"/>
              <a:t>15.03.2023</a:t>
            </a:fld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1B7917-E890-4D32-9961-B1FFFF174CA0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D553D8-8750-4C0E-8769-3C5ECC6FB55C}" type="datetime1">
              <a:rPr lang="ru-RU"/>
              <a:pPr lvl="0"/>
              <a:t>15.03.2023</a:t>
            </a:fld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FB9C8F-C323-4DBE-9F8F-0C8A4B57FA94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8175E6-FBB0-4D70-9FE6-648F0564ECE1}" type="datetime1">
              <a:rPr lang="ru-RU"/>
              <a:pPr lvl="0"/>
              <a:t>15.03.2023</a:t>
            </a:fld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A68A67-1DA5-4058-A3B2-CE41C0AD539A}" type="slidenum"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4F818C-82F9-4E4B-BA7B-A40350416816}" type="datetime1">
              <a:rPr lang="ru-RU"/>
              <a:pPr lvl="0"/>
              <a:t>15.03.2023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F8B5CF-E967-43C2-B2AB-84EE5CED77FD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98B6AD-F153-4DA4-97B6-F9DD943F8D49}" type="datetime1">
              <a:rPr lang="ru-RU"/>
              <a:pPr lvl="0"/>
              <a:t>15.03.2023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ADB24C-D8E8-47FA-B4EA-0D711F4E4B5A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media/image10.jpeg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media/image10.jpe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/>
        </p:nvPicPr>
        <p:blipFill>
          <a:blip r:embed="rId15" cstate="print">
            <a:alphaModFix/>
            <a:lum/>
          </a:blip>
          <a:srcRect/>
          <a:stretch>
            <a:fillRect/>
          </a:stretch>
        </p:blipFill>
        <p:spPr>
          <a:xfrm>
            <a:off x="-1620719" y="45720"/>
            <a:ext cx="757443" cy="7574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3996001" y="4364998"/>
            <a:ext cx="5147642" cy="172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1"/>
          <a:lstStyle/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0" y="6356515"/>
            <a:ext cx="213335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24C5B15-BC4B-4818-AFE8-545F85A04088}" type="datetime1">
              <a:rPr lang="ru-RU"/>
              <a:pPr lvl="0"/>
              <a:t>15.03.2023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075" y="6356515"/>
            <a:ext cx="2895118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3084" y="6356515"/>
            <a:ext cx="213335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5C53C63-81AF-452C-A172-458565CEAEDA}" type="slidenum">
              <a:t>‹#›</a:t>
            </a:fld>
            <a:endParaRPr lang="ru-RU"/>
          </a:p>
        </p:txBody>
      </p:sp>
      <p:sp>
        <p:nvSpPr>
          <p:cNvPr id="7" name="Текст 6"/>
          <p:cNvSpPr txBox="1">
            <a:spLocks noGrp="1"/>
          </p:cNvSpPr>
          <p:nvPr>
            <p:ph type="body" idx="1"/>
          </p:nvPr>
        </p:nvSpPr>
        <p:spPr>
          <a:xfrm>
            <a:off x="457200" y="1604515"/>
            <a:ext cx="822924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ru-RU" sz="4400" b="1" i="0" u="none" strike="noStrike" kern="1200" cap="none" spc="0" baseline="0">
          <a:solidFill>
            <a:srgbClr val="34AC8B"/>
          </a:solidFill>
          <a:uFillTx/>
          <a:latin typeface="Calibri" pitchFamily="18"/>
          <a:ea typeface="Microsoft YaHei" pitchFamily="2"/>
          <a:cs typeface="Lucida Sans" pitchFamily="2"/>
        </a:defRPr>
      </a:lvl1pPr>
    </p:titleStyle>
    <p:bodyStyle>
      <a:lvl1pPr marL="431999" marR="0" lvl="0" indent="-323999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3200" b="0" i="0" u="none" strike="noStrike" kern="1200" cap="none" spc="0" baseline="0">
          <a:solidFill>
            <a:srgbClr val="34AC8B"/>
          </a:solidFill>
          <a:uFillTx/>
          <a:latin typeface="Calibri"/>
          <a:ea typeface="Microsoft YaHei" pitchFamily="2"/>
          <a:cs typeface="Lucida Sans" pitchFamily="2"/>
        </a:defRPr>
      </a:lvl1pPr>
      <a:lvl2pPr marL="863998" marR="0" lvl="1" indent="-323999" algn="l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75000"/>
        <a:buFont typeface="StarSymbol"/>
        <a:buChar char="–"/>
        <a:tabLst/>
        <a:defRPr lang="ru-RU" sz="2400" b="0" i="0" u="none" strike="noStrike" kern="1200" cap="none" spc="0" baseline="0">
          <a:solidFill>
            <a:srgbClr val="34AC8B"/>
          </a:solidFill>
          <a:uFillTx/>
          <a:latin typeface="Calibri"/>
          <a:ea typeface="Microsoft YaHei" pitchFamily="2"/>
          <a:cs typeface="Lucida Sans" pitchFamily="2"/>
        </a:defRPr>
      </a:lvl2pPr>
      <a:lvl3pPr marL="1295997" marR="0" lvl="2" indent="-287999" algn="l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34AC8B"/>
          </a:solidFill>
          <a:uFillTx/>
          <a:latin typeface="Calibri"/>
          <a:ea typeface="Microsoft YaHei" pitchFamily="2"/>
          <a:cs typeface="Lucida Sans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75000"/>
        <a:buFont typeface="StarSymbol"/>
        <a:buChar char="–"/>
        <a:tabLst/>
        <a:defRPr lang="ru-RU" sz="2000" b="0" i="0" u="none" strike="noStrike" kern="1200" cap="none" spc="0" baseline="0">
          <a:solidFill>
            <a:srgbClr val="34AC8B"/>
          </a:solidFill>
          <a:uFillTx/>
          <a:latin typeface="Calibri"/>
          <a:ea typeface="Microsoft YaHei" pitchFamily="2"/>
          <a:cs typeface="Lucida Sans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34AC8B"/>
          </a:solidFill>
          <a:uFillTx/>
          <a:latin typeface="Calibri"/>
          <a:ea typeface="Microsoft YaHei" pitchFamily="2"/>
          <a:cs typeface="Lucida Sans" pitchFamily="2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/>
        </p:nvPicPr>
        <p:blipFill>
          <a:blip r:embed="rId15" cstate="print">
            <a:alphaModFix/>
            <a:lum/>
          </a:blip>
          <a:srcRect/>
          <a:stretch>
            <a:fillRect/>
          </a:stretch>
        </p:blipFill>
        <p:spPr>
          <a:xfrm>
            <a:off x="-1620719" y="45720"/>
            <a:ext cx="757443" cy="7574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0" y="6356515"/>
            <a:ext cx="213335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1C2427A-D4BF-43AA-8934-6DB903C8EA3A}" type="datetime1">
              <a:rPr lang="ru-RU"/>
              <a:pPr lvl="0"/>
              <a:t>15.03.2023</a:t>
            </a:fld>
            <a:endParaRPr lang="ru-RU"/>
          </a:p>
        </p:txBody>
      </p:sp>
      <p:sp>
        <p:nvSpPr>
          <p:cNvPr id="4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075" y="6356515"/>
            <a:ext cx="2895118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3084" y="6356515"/>
            <a:ext cx="213335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A260DEA-5CE5-433D-9453-A4A12B24AE18}" type="slidenum">
              <a:t>‹#›</a:t>
            </a:fld>
            <a:endParaRPr lang="ru-RU"/>
          </a:p>
        </p:txBody>
      </p:sp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2555638" y="228243"/>
            <a:ext cx="6480361" cy="11505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7" name="Текст 2"/>
          <p:cNvSpPr txBox="1">
            <a:spLocks noGrp="1"/>
          </p:cNvSpPr>
          <p:nvPr>
            <p:ph type="body" idx="1"/>
          </p:nvPr>
        </p:nvSpPr>
        <p:spPr>
          <a:xfrm>
            <a:off x="2555638" y="1628637"/>
            <a:ext cx="6408362" cy="4607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ru-RU" sz="4400" b="0" i="0" u="none" strike="noStrike" kern="1200" cap="none" spc="0" baseline="0">
          <a:solidFill>
            <a:srgbClr val="34AC8B"/>
          </a:solidFill>
          <a:uFillTx/>
          <a:latin typeface="Calibri" pitchFamily="18"/>
          <a:ea typeface="Microsoft YaHei" pitchFamily="2"/>
          <a:cs typeface="Lucida Sans" pitchFamily="2"/>
        </a:defRPr>
      </a:lvl1pPr>
    </p:titleStyle>
    <p:bodyStyle>
      <a:lvl1pPr marL="431999" marR="0" lvl="0" indent="-323999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3200" b="0" i="0" u="none" strike="noStrike" kern="1200" cap="none" spc="0" baseline="0">
          <a:solidFill>
            <a:srgbClr val="34AC8B"/>
          </a:solidFill>
          <a:uFillTx/>
          <a:latin typeface="Calibri"/>
          <a:ea typeface="Microsoft YaHei" pitchFamily="2"/>
          <a:cs typeface="Lucida Sans" pitchFamily="2"/>
        </a:defRPr>
      </a:lvl1pPr>
      <a:lvl2pPr marL="863998" marR="0" lvl="1" indent="-323999" algn="l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75000"/>
        <a:buFont typeface="StarSymbol"/>
        <a:buChar char="–"/>
        <a:tabLst/>
        <a:defRPr lang="ru-RU" sz="2400" b="0" i="0" u="none" strike="noStrike" kern="1200" cap="none" spc="0" baseline="0">
          <a:solidFill>
            <a:srgbClr val="34AC8B"/>
          </a:solidFill>
          <a:uFillTx/>
          <a:latin typeface="Calibri"/>
          <a:ea typeface="Microsoft YaHei" pitchFamily="2"/>
          <a:cs typeface="Lucida Sans" pitchFamily="2"/>
        </a:defRPr>
      </a:lvl2pPr>
      <a:lvl3pPr marL="1295997" marR="0" lvl="2" indent="-287999" algn="l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34AC8B"/>
          </a:solidFill>
          <a:uFillTx/>
          <a:latin typeface="Calibri"/>
          <a:ea typeface="Microsoft YaHei" pitchFamily="2"/>
          <a:cs typeface="Lucida Sans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75000"/>
        <a:buFont typeface="StarSymbol"/>
        <a:buChar char="–"/>
        <a:tabLst/>
        <a:defRPr lang="ru-RU" sz="2000" b="0" i="0" u="none" strike="noStrike" kern="1200" cap="none" spc="0" baseline="0">
          <a:solidFill>
            <a:srgbClr val="34AC8B"/>
          </a:solidFill>
          <a:uFillTx/>
          <a:latin typeface="Calibri"/>
          <a:ea typeface="Microsoft YaHei" pitchFamily="2"/>
          <a:cs typeface="Lucida Sans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34AC8B"/>
          </a:solidFill>
          <a:uFillTx/>
          <a:latin typeface="Calibri"/>
          <a:ea typeface="Microsoft YaHei" pitchFamily="2"/>
          <a:cs typeface="Lucida Sans" pitchFamily="2"/>
        </a:defRPr>
      </a:lvl5pPr>
      <a:lvl6pPr marL="2592003" marR="0" lvl="5" indent="-215999" algn="l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34AC8B"/>
          </a:solidFill>
          <a:uFillTx/>
          <a:latin typeface="Calibri"/>
          <a:ea typeface="Microsoft YaHei" pitchFamily="2"/>
          <a:cs typeface="Lucida Sans" pitchFamily="2"/>
        </a:defRPr>
      </a:lvl6pPr>
      <a:lvl7pPr marL="3024003" marR="0" lvl="6" indent="-215999" algn="l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34AC8B"/>
          </a:solidFill>
          <a:uFillTx/>
          <a:latin typeface="Calibri"/>
          <a:ea typeface="Microsoft YaHei" pitchFamily="2"/>
          <a:cs typeface="Lucida Sans" pitchFamily="2"/>
        </a:defRPr>
      </a:lvl7pPr>
      <a:lvl8pPr marL="3456002" marR="0" lvl="7" indent="-215999" algn="l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34AC8B"/>
          </a:solidFill>
          <a:uFillTx/>
          <a:latin typeface="Calibri"/>
          <a:ea typeface="Microsoft YaHei" pitchFamily="2"/>
          <a:cs typeface="Lucida Sans" pitchFamily="2"/>
        </a:defRPr>
      </a:lvl8pPr>
      <a:lvl9pPr marL="431999" marR="0" lvl="0" indent="-323999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3200" b="0" i="0" u="none" strike="noStrike" kern="1200" cap="none" spc="0" baseline="0">
          <a:solidFill>
            <a:srgbClr val="34AC8B"/>
          </a:solidFill>
          <a:uFillTx/>
          <a:latin typeface="Calibri"/>
          <a:ea typeface="Microsoft YaHei" pitchFamily="2"/>
          <a:cs typeface="Lucida Sans" pitchFamily="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2987820" y="476667"/>
            <a:ext cx="5651760" cy="1872316"/>
          </a:xfrm>
        </p:spPr>
        <p:txBody>
          <a:bodyPr/>
          <a:lstStyle/>
          <a:p>
            <a:pPr lvl="0">
              <a:buNone/>
            </a:pPr>
            <a:r>
              <a:rPr lang="ru-RU" spc="50">
                <a:solidFill>
                  <a:srgbClr val="000000"/>
                </a:solidFill>
                <a:effectLst>
                  <a:outerShdw blurRad="152400" dist="50804" dir="5400000">
                    <a:srgbClr val="000000"/>
                  </a:outerShdw>
                </a:effectLst>
              </a:rPr>
              <a:t>Музыкальные загадки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2555638" y="228243"/>
            <a:ext cx="6480361" cy="2192648"/>
          </a:xfrm>
          <a:solidFill>
            <a:srgbClr val="FFFFFF"/>
          </a:solidFill>
          <a:ln w="25402">
            <a:solidFill>
              <a:srgbClr val="C0504D"/>
            </a:solidFill>
            <a:prstDash val="solid"/>
          </a:ln>
        </p:spPr>
        <p:txBody>
          <a:bodyPr lIns="90004" tIns="44997" rIns="90004" bIns="44997" anchor="t" anchorCtr="0"/>
          <a:lstStyle/>
          <a:p>
            <a:pPr lvl="0" algn="l">
              <a:buNone/>
            </a:pPr>
            <a:r>
              <a:rPr lang="ru-RU" sz="1800">
                <a:solidFill>
                  <a:srgbClr val="000000"/>
                </a:solidFill>
                <a:latin typeface="Arial Black" pitchFamily="34"/>
              </a:rPr>
              <a:t>Инструмент играет весело.</a:t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/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>Есть меха, клавиатуры у него.</a:t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/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>Если поиграет хоть немножко,</a:t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/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>Все узнают инструмент — ...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961723" y="2546997"/>
            <a:ext cx="5462278" cy="371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2555638" y="228243"/>
            <a:ext cx="6480361" cy="2120639"/>
          </a:xfrm>
          <a:solidFill>
            <a:srgbClr val="FFFFFF"/>
          </a:solidFill>
          <a:ln w="25402">
            <a:solidFill>
              <a:srgbClr val="C0504D"/>
            </a:solidFill>
            <a:prstDash val="solid"/>
          </a:ln>
        </p:spPr>
        <p:txBody>
          <a:bodyPr lIns="90004" tIns="44997" rIns="90004" bIns="44997" anchor="t" anchorCtr="0"/>
          <a:lstStyle/>
          <a:p>
            <a:pPr lvl="0" algn="l">
              <a:buNone/>
            </a:pPr>
            <a:r>
              <a:rPr lang="ru-RU" sz="1800">
                <a:solidFill>
                  <a:srgbClr val="000000"/>
                </a:solidFill>
                <a:latin typeface="Arial Black" pitchFamily="34"/>
              </a:rPr>
              <a:t>Семь сестренок очень дружных,</a:t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/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>Каждой песне очень нужных.</a:t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/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>Музыку не сочинишь,</a:t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/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>Если их не пригласишь.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745714" y="2576523"/>
            <a:ext cx="5606277" cy="3615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2555638" y="228243"/>
            <a:ext cx="6480361" cy="2120639"/>
          </a:xfrm>
          <a:solidFill>
            <a:srgbClr val="FFFFFF"/>
          </a:solidFill>
          <a:ln w="25402">
            <a:solidFill>
              <a:srgbClr val="C0504D"/>
            </a:solidFill>
            <a:prstDash val="solid"/>
          </a:ln>
        </p:spPr>
        <p:txBody>
          <a:bodyPr lIns="90004" tIns="44997" rIns="90004" bIns="44997" anchor="t" anchorCtr="0"/>
          <a:lstStyle/>
          <a:p>
            <a:pPr lvl="0" algn="l">
              <a:buNone/>
            </a:pPr>
            <a:r>
              <a:rPr lang="ru-RU" sz="1800">
                <a:solidFill>
                  <a:srgbClr val="000000"/>
                </a:solidFill>
                <a:latin typeface="Arial Black" pitchFamily="34"/>
              </a:rPr>
              <a:t>Ими друг о друга бьют,</a:t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/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>А они в ответ поют</a:t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/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>И блестят, как две копейки, —</a:t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/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>Музыкальные...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808003" y="2692798"/>
            <a:ext cx="5348517" cy="313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2555638" y="228243"/>
            <a:ext cx="6480361" cy="3272765"/>
          </a:xfrm>
          <a:solidFill>
            <a:srgbClr val="FFFFFF"/>
          </a:solidFill>
          <a:ln w="25402">
            <a:solidFill>
              <a:srgbClr val="C0504D"/>
            </a:solidFill>
            <a:prstDash val="solid"/>
          </a:ln>
        </p:spPr>
        <p:txBody>
          <a:bodyPr lIns="90004" tIns="44997" rIns="90004" bIns="44997" anchor="t" anchorCtr="0"/>
          <a:lstStyle/>
          <a:p>
            <a:pPr lvl="0" algn="l">
              <a:buNone/>
            </a:pPr>
            <a:r>
              <a:rPr lang="ru-RU" sz="1800">
                <a:solidFill>
                  <a:srgbClr val="000000"/>
                </a:solidFill>
                <a:latin typeface="Arial Black" pitchFamily="34"/>
              </a:rPr>
              <a:t>Круглый, звонкий, всем знакомый,</a:t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/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>Все линейки с нами в школе.</a:t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/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>Дробь на нем стучим всегда,</a:t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/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>Громкий звук — не ерунда.</a:t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/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>Инструмент не зря нам дан,</a:t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/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>Чтоб стучали в...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961723" y="3888001"/>
            <a:ext cx="5174278" cy="2370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2555638" y="228243"/>
            <a:ext cx="6480361" cy="2120639"/>
          </a:xfrm>
          <a:solidFill>
            <a:srgbClr val="FFFFFF"/>
          </a:solidFill>
          <a:ln w="25402">
            <a:solidFill>
              <a:srgbClr val="C0504D"/>
            </a:solidFill>
            <a:prstDash val="solid"/>
          </a:ln>
        </p:spPr>
        <p:txBody>
          <a:bodyPr lIns="90004" tIns="44997" rIns="90004" bIns="44997" anchor="t" anchorCtr="0"/>
          <a:lstStyle/>
          <a:p>
            <a:pPr lvl="0" algn="l">
              <a:buNone/>
            </a:pPr>
            <a:r>
              <a:rPr lang="ru-RU" sz="1800">
                <a:solidFill>
                  <a:srgbClr val="000000"/>
                </a:solidFill>
                <a:latin typeface="Arial Black" pitchFamily="34"/>
              </a:rPr>
              <a:t>Он пишет музыку для нас,</a:t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/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>Мелодии играет,</a:t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/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>Стихи положит он на вальс.</a:t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/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>Кто песни сочиняет?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952003" y="2808003"/>
            <a:ext cx="4814279" cy="3120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 noGrp="1"/>
          </p:cNvSpPr>
          <p:nvPr>
            <p:ph type="title" idx="4294967295"/>
          </p:nvPr>
        </p:nvSpPr>
        <p:spPr>
          <a:solidFill>
            <a:srgbClr val="FFFFFF"/>
          </a:solidFill>
          <a:ln w="25402">
            <a:solidFill>
              <a:srgbClr val="C0504D"/>
            </a:solidFill>
            <a:prstDash val="solid"/>
          </a:ln>
        </p:spPr>
        <p:txBody>
          <a:bodyPr lIns="90004" tIns="44997" rIns="90004" bIns="44997" anchor="t" anchorCtr="0"/>
          <a:lstStyle/>
          <a:p>
            <a:pPr lvl="0" algn="l">
              <a:buNone/>
            </a:pPr>
            <a:r>
              <a:rPr lang="ru-RU" sz="1800">
                <a:solidFill>
                  <a:srgbClr val="000000"/>
                </a:solidFill>
                <a:latin typeface="Arial Black" pitchFamily="34"/>
              </a:rPr>
              <a:t>Он ключ, но ключ не для двери,</a:t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/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>Он в нотоносце впереди.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024003" y="2015995"/>
            <a:ext cx="4751999" cy="388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2555638" y="228243"/>
            <a:ext cx="6480361" cy="3488792"/>
          </a:xfrm>
          <a:solidFill>
            <a:srgbClr val="FFFFFF"/>
          </a:solidFill>
          <a:ln w="25402">
            <a:solidFill>
              <a:srgbClr val="C0504D"/>
            </a:solidFill>
            <a:prstDash val="solid"/>
          </a:ln>
        </p:spPr>
        <p:txBody>
          <a:bodyPr lIns="90004" tIns="44997" rIns="90004" bIns="44997" anchor="t" anchorCtr="0"/>
          <a:lstStyle/>
          <a:p>
            <a:pPr lvl="0" algn="l">
              <a:buNone/>
            </a:pPr>
            <a:r>
              <a:rPr lang="ru-RU" sz="1800">
                <a:solidFill>
                  <a:srgbClr val="000000"/>
                </a:solidFill>
                <a:latin typeface="Arial Black" pitchFamily="34"/>
              </a:rPr>
              <a:t>Звенит струна, поет она,</a:t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/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>И песня всем ее слышна.</a:t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/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>Шесть струн играют что угодно,</a:t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/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>А инструмент тот вечно модный.</a:t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/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>Он никогда не станет старым.</a:t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/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>Тот инструмент зовем...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328720" y="2880003"/>
            <a:ext cx="3671279" cy="3854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2555638" y="228243"/>
            <a:ext cx="6480361" cy="2552684"/>
          </a:xfrm>
          <a:solidFill>
            <a:srgbClr val="FFFFFF"/>
          </a:solidFill>
          <a:ln w="25402">
            <a:solidFill>
              <a:srgbClr val="C0504D"/>
            </a:solidFill>
            <a:prstDash val="solid"/>
          </a:ln>
        </p:spPr>
        <p:txBody>
          <a:bodyPr lIns="90004" tIns="44997" rIns="90004" bIns="44997" anchor="t" anchorCtr="0"/>
          <a:lstStyle/>
          <a:p>
            <a:pPr lvl="0" algn="l">
              <a:buNone/>
            </a:pPr>
            <a:r>
              <a:rPr lang="ru-RU" sz="1800">
                <a:solidFill>
                  <a:srgbClr val="000000"/>
                </a:solidFill>
                <a:latin typeface="Arial Black" pitchFamily="34"/>
              </a:rPr>
              <a:t>Все герои спектакля на сцене танцуют –</a:t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/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>Не поют, не играют и не рисуют...</a:t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/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>Прекраснее спектакля в театрах нет,</a:t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/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>А называется он просто — ...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168002" y="3079799"/>
            <a:ext cx="5030278" cy="2968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2555638" y="228243"/>
            <a:ext cx="6480361" cy="3056747"/>
          </a:xfrm>
          <a:solidFill>
            <a:srgbClr val="FFFFFF"/>
          </a:solidFill>
          <a:ln w="25402">
            <a:solidFill>
              <a:srgbClr val="C0504D"/>
            </a:solidFill>
            <a:prstDash val="solid"/>
          </a:ln>
        </p:spPr>
        <p:txBody>
          <a:bodyPr lIns="90004" tIns="44997" rIns="90004" bIns="44997" anchor="t" anchorCtr="0"/>
          <a:lstStyle/>
          <a:p>
            <a:pPr lvl="0" algn="l">
              <a:buNone/>
            </a:pPr>
            <a:r>
              <a:rPr lang="ru-RU" sz="1800">
                <a:solidFill>
                  <a:srgbClr val="000000"/>
                </a:solidFill>
                <a:latin typeface="Arial Black" pitchFamily="34"/>
              </a:rPr>
              <a:t>Инструмент зовем роялем,</a:t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/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>Я с трудом на нем играю.</a:t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/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>Громче, тише, громче, тише —</a:t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/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>Все игру мою услышат.</a:t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/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>Бью по клавишам я рьяно,</a:t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/>
            </a:r>
            <a:br>
              <a:rPr lang="ru-RU" sz="1800">
                <a:solidFill>
                  <a:srgbClr val="000000"/>
                </a:solidFill>
                <a:latin typeface="Arial Black" pitchFamily="34"/>
              </a:rPr>
            </a:br>
            <a:r>
              <a:rPr lang="ru-RU" sz="1800">
                <a:solidFill>
                  <a:srgbClr val="000000"/>
                </a:solidFill>
                <a:latin typeface="Arial Black" pitchFamily="34"/>
              </a:rPr>
              <a:t>Инструмент мой — ...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031199" y="3412796"/>
            <a:ext cx="5032802" cy="313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Экран (4:3)</PresentationFormat>
  <Paragraphs>13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Обычный</vt:lpstr>
      <vt:lpstr>Обычный 1</vt:lpstr>
      <vt:lpstr>Музыкальные загадки</vt:lpstr>
      <vt:lpstr>Семь сестренок очень дружных,  Каждой песне очень нужных.  Музыку не сочинишь,  Если их не пригласишь.</vt:lpstr>
      <vt:lpstr>Ими друг о друга бьют,  А они в ответ поют  И блестят, как две копейки, —  Музыкальные...</vt:lpstr>
      <vt:lpstr>Круглый, звонкий, всем знакомый,  Все линейки с нами в школе.  Дробь на нем стучим всегда,  Громкий звук — не ерунда.  Инструмент не зря нам дан,  Чтоб стучали в...</vt:lpstr>
      <vt:lpstr>Он пишет музыку для нас,  Мелодии играет,  Стихи положит он на вальс.  Кто песни сочиняет?</vt:lpstr>
      <vt:lpstr>Он ключ, но ключ не для двери,  Он в нотоносце впереди.</vt:lpstr>
      <vt:lpstr>Звенит струна, поет она,  И песня всем ее слышна.  Шесть струн играют что угодно,  А инструмент тот вечно модный.  Он никогда не станет старым.  Тот инструмент зовем...</vt:lpstr>
      <vt:lpstr>Все герои спектакля на сцене танцуют –  Не поют, не играют и не рисуют...  Прекраснее спектакля в театрах нет,  А называется он просто — ...</vt:lpstr>
      <vt:lpstr>Инструмент зовем роялем,  Я с трудом на нем играю.  Громче, тише, громче, тише —  Все игру мою услышат.  Бью по клавишам я рьяно,  Инструмент мой — ...</vt:lpstr>
      <vt:lpstr>Инструмент играет весело.  Есть меха, клавиатуры у него.  Если поиграет хоть немножко,  Все узнают инструмент — 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Музыкальные загадки</dc:title>
  <dc:creator>L</dc:creator>
  <cp:lastModifiedBy>L</cp:lastModifiedBy>
  <cp:revision>1</cp:revision>
  <dcterms:created xsi:type="dcterms:W3CDTF">2023-03-15T12:38:41Z</dcterms:created>
  <dcterms:modified xsi:type="dcterms:W3CDTF">2023-03-15T13:42:18Z</dcterms:modified>
</cp:coreProperties>
</file>