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2" autoAdjust="0"/>
  </p:normalViewPr>
  <p:slideViewPr>
    <p:cSldViewPr>
      <p:cViewPr varScale="1">
        <p:scale>
          <a:sx n="67" d="100"/>
          <a:sy n="67" d="100"/>
        </p:scale>
        <p:origin x="-77" y="-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1C41-8512-46CB-B7B9-8989C2393ED6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28CE-3E99-4AA6-85F3-CA0489350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3ADC-0389-427B-80F0-97FE0445F573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26FB6-B19D-4B09-BF2A-8644C982D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E728-B49B-4028-B5B1-B6ED9BBAAB3C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41860-5018-4421-B2D2-5487E6D71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6A9F7-EFCB-445F-BF66-CB85725DA56C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B49CE-5B3F-4EE5-8A57-D0B12661C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EC792-EB16-48C8-9B5B-7C398DB16E4E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9A1A-9A0A-4484-95F3-8ED141800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CF6C-146F-4CC0-85B6-4F21E527714E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56587-C541-4B3C-940D-4BABD9161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155E2-B58D-4142-8987-B45B8B17BA28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67F4-A23A-46C5-9AF6-0FA42F251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7E86-BAA9-4C2B-8339-AEEF0F1B2958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84C9-60A6-4A84-899B-9FEEBA8AD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56-7291-4CA4-82E4-92AB53C66520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C4FC-BB70-4508-A8B3-595B547F8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F0A20-4F35-4190-BF39-D1F30041F3FD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2579-F83F-4231-891B-9E1D91CAC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4C6C-8860-4C96-A4BB-707ABBC495C2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6FF2-33E2-4944-A00D-E52ABB8AA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3E041-C89F-428B-90D5-9CF7C9C42F2E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343860-4325-46AC-ABDF-12E939099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58888" y="333375"/>
            <a:ext cx="676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11188" y="260350"/>
            <a:ext cx="7632700" cy="178510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            </a:t>
            </a:r>
            <a:r>
              <a:rPr lang="ru-RU" sz="2000" b="1" smtClean="0">
                <a:solidFill>
                  <a:srgbClr val="FFFF00"/>
                </a:solidFill>
                <a:latin typeface="+mj-lt"/>
              </a:rPr>
              <a:t>Классный час 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на тему: </a:t>
            </a:r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«Музыка и здоровье»</a:t>
            </a:r>
            <a:endParaRPr lang="ru-RU" sz="2000" b="1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Подготовлена учениками </a:t>
            </a:r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6 класса.</a:t>
            </a:r>
            <a:endParaRPr lang="ru-RU" sz="2000" b="1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Классный 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руководитель: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Белогурова Валентина Владимировна</a:t>
            </a:r>
          </a:p>
        </p:txBody>
      </p:sp>
      <p:pic>
        <p:nvPicPr>
          <p:cNvPr id="13321" name="Picture 9" descr="Рисунок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231394"/>
            <a:ext cx="6048772" cy="447507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83768" y="5877272"/>
            <a:ext cx="1296144" cy="7200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cs typeface="Arabic Typesetting" panose="03020402040406030203" pitchFamily="66" charset="-78"/>
            </a:endParaRPr>
          </a:p>
          <a:p>
            <a:pPr algn="ctr"/>
            <a:r>
              <a:rPr lang="ru-RU" sz="1400" dirty="0" smtClean="0">
                <a:cs typeface="Arabic Typesetting" panose="03020402040406030203" pitchFamily="66" charset="-78"/>
              </a:rPr>
              <a:t>Краснокаменск </a:t>
            </a:r>
            <a:r>
              <a:rPr lang="ru-RU" sz="1400" dirty="0">
                <a:cs typeface="Arabic Typesetting" panose="03020402040406030203" pitchFamily="66" charset="-78"/>
              </a:rPr>
              <a:t>6 </a:t>
            </a:r>
            <a:r>
              <a:rPr lang="ru-RU" sz="1400" dirty="0" smtClean="0">
                <a:cs typeface="Arabic Typesetting" panose="03020402040406030203" pitchFamily="66" charset="-78"/>
              </a:rPr>
              <a:t>Класс</a:t>
            </a:r>
          </a:p>
          <a:p>
            <a:pPr algn="ctr"/>
            <a:r>
              <a:rPr lang="ru-RU" sz="1400" dirty="0" smtClean="0">
                <a:cs typeface="Arabic Typesetting" panose="03020402040406030203" pitchFamily="66" charset="-78"/>
              </a:rPr>
              <a:t>2018 г </a:t>
            </a:r>
          </a:p>
          <a:p>
            <a:pPr algn="ctr"/>
            <a:endParaRPr lang="ru-RU" sz="1400" dirty="0"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Композиции, которые рекомендовано «принимать» для лечения и профилактики всевозможных недугов.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4. Быстро избавиться от головной боли помогают «Дон Жуан» Моцарта, «Венгерская рапсодия №1» Листа, сюита к драме «Маскарад» Хачатуряна и «Американец в Париже» Гершвина.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5. Для поднятия общего жизненного тонуса, улучшения самочувствия, активности и настроения полезно слушать «Шестую симфонию» 3 часть Чайковского, «Увертюру Эдмонда» Бетховена, «Прелюдию №1, опус 28» Шопена и «Венгерскую рапсодию №2» Листа.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6. Для уменьшения чувства обиды и озлобленности, а также зависти к успехам других людей специалисты рекомендуют слушать «Итальянский концерт» Баха» и «Симфонию» Гайдна.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555" name="Содержимое 4" descr="http://www.media-kuban.ru/images/thumbs/1/4/2/77241_original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2205038"/>
            <a:ext cx="3462337" cy="2700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14750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b="1" i="1" smtClean="0">
                <a:solidFill>
                  <a:srgbClr val="7030A0"/>
                </a:solidFill>
              </a:rPr>
              <a:t>Прислушивайтесь чаще к своему организму и учитесь жить в гармонии с ним. И пусть музыка Вам в этом помогает!</a:t>
            </a:r>
          </a:p>
          <a:p>
            <a:endParaRPr lang="ru-RU" b="1" i="1" smtClean="0">
              <a:solidFill>
                <a:srgbClr val="7030A0"/>
              </a:solidFill>
            </a:endParaRPr>
          </a:p>
        </p:txBody>
      </p:sp>
      <p:pic>
        <p:nvPicPr>
          <p:cNvPr id="24579" name="Содержимое 4" descr="http://i052.radikal.ru/1007/c8/d2f8d4cd4687.gif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1643063"/>
            <a:ext cx="4400550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4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</a:rPr>
              <a:t>Спасибо за внимание.</a:t>
            </a:r>
            <a:br>
              <a:rPr lang="ru-RU" sz="4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</a:rPr>
            </a:br>
            <a:endParaRPr lang="ru-RU" sz="4400" i="1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513581" y="1052736"/>
            <a:ext cx="8229600" cy="47085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</a:rPr>
              <a:t>Слушай больше классическую музыку.</a:t>
            </a:r>
          </a:p>
        </p:txBody>
      </p:sp>
      <p:pic>
        <p:nvPicPr>
          <p:cNvPr id="1027" name="Picture 3" descr="C:\Users\Master\AppData\Local\Microsoft\Windows\Temporary Internet Files\Content.IE5\70MCYUED\score_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499195" cy="49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ster\AppData\Local\Microsoft\Windows\Temporary Internet Files\Content.IE5\CQ53RQVS\notes_circle_88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74141"/>
            <a:ext cx="4491990" cy="33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“Из глубины веков”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В древности выделяли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3 направления влияния музыки на человека: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1) на духовную сущность человека;</a:t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2) на интеллект;</a:t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3) на физическое тело.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"Музыка усиливает любую радость, успокаивает любую печаль, изгоняет болезни, смягчает любую боль, и поэтому Мудрецы Древности поклонялись Единой силе Души, Мелодии и Песни".</a:t>
            </a:r>
            <a:r>
              <a:rPr lang="ru-RU" sz="3200" i="1" dirty="0" smtClean="0">
                <a:solidFill>
                  <a:srgbClr val="7030A0"/>
                </a:solidFill>
              </a:rPr>
              <a:t/>
            </a:r>
            <a:br>
              <a:rPr lang="ru-RU" sz="3200" i="1" dirty="0" smtClean="0">
                <a:solidFill>
                  <a:srgbClr val="7030A0"/>
                </a:solidFill>
              </a:rPr>
            </a:br>
            <a:endParaRPr lang="ru-RU" sz="3200" i="1" dirty="0">
              <a:solidFill>
                <a:srgbClr val="7030A0"/>
              </a:solidFill>
            </a:endParaRPr>
          </a:p>
        </p:txBody>
      </p:sp>
      <p:pic>
        <p:nvPicPr>
          <p:cNvPr id="14339" name="Содержимое 6" descr="http://content.foto.mail.ru/list/wadim.web/_blogs/i-93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500188"/>
            <a:ext cx="4038600" cy="4071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Музыкотерапия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Известно, что музыкотерапия – это самый безопасный и экономичный способ, помогающий избавиться от многих заболеваний, который, к тому же не имеет противопоказаний.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Приятная музыка благотворно действует не только на нервную систему, но и систему кровообращения, на работу органов дыхания и даже пищеварения.</a:t>
            </a:r>
          </a:p>
        </p:txBody>
      </p:sp>
      <p:pic>
        <p:nvPicPr>
          <p:cNvPr id="15363" name="Содержимое 4" descr="http://www.stihi.ru/pics/2009/10/04/2839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14500"/>
            <a:ext cx="4038600" cy="3662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Музыкотерапия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85875"/>
            <a:ext cx="4324350" cy="5357813"/>
          </a:xfrm>
        </p:spPr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Любимая мелодия способна вызывать увеличение в крови количества лимфоцитов, отчего организму становится легче бороться с болезнями.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В тот момент, когда звучит любимая композиция, нервная система приходит в тонус, улучшается обмен веществ, стимулируется дыхание и кровообращение.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Именно поэтому с помощью музыки можно навсегда забыть о плохом настроении, бессонницы, чувстве неуверенности и тревоги, улучшить память и внимании и даже развить всевозможные творческие способности.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7" name="Содержимое 4" descr="http://www.neizvestniy-geniy.ru/images/works/photo/2012/08/small/693957_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52975" y="1285875"/>
            <a:ext cx="3829050" cy="4840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Фактов , доказывающих влияние музыки на организм человека, собрано немало.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71688"/>
            <a:ext cx="4038600" cy="4054475"/>
          </a:xfrm>
        </p:spPr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Одним из самых показательных является случай из жизни известного французского актера Жерар Депардье.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Известно, что в молодости  актер довольно сильно заикался и никакие специалисты и прогрессивные методы лечения не помогали ему справиться с этим недугом. Пока по совету врача  не начал ежедневно по два часа подряд слушать музыку Моцарта. Уже через несколько месяцев он избавился от этой проблемы.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1" name="Содержимое 4" descr="http://forum.ixbt.com/post.cgi?id=attach:63:3312:4211:1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2205038"/>
            <a:ext cx="2924175" cy="4283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Громкая музыка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285875"/>
            <a:ext cx="4643438" cy="5286375"/>
          </a:xfrm>
        </p:spPr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Громким считается звук, когда он превышает 80% возможной громкости. И слушать музыку такой громкости безопасно для здоровья только в том случае, если это делать не дольше 90 минут в день.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 Что же касается наушников, было доказано, что прослушивание музыки таким образом при 10-50% громкости в течение продолжительного времени не опасно для слуха. Но если включить музыку на 100% громкость и надеть наушники, то даже 5-минутное прослушивание может привести к глухоте. Причем относится это и к детям и к взрослым. 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9" name="Содержимое 4" descr="http://estudiarsonido.files.wordpress.com/2009/09/ngs0_7524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844675"/>
            <a:ext cx="4046537" cy="3640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Вредная музыка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целом, медикам и психологам все же удалось доказать общую закономерность положительного и отрицательного воздействия конкретных музыкальных направлений.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частности, к «вредной» музыке были отнесены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хаус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хип-хоп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панк-рок, тяжелый рок,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хэви-метал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шансон, а также творчество таких исполнителей, как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Мэрлин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Мэнсон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или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Оззи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Осборн.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3" name="Содержимое 4" descr="http://upload.wikimedia.org/wikipedia/commons/thumb/7/7b/Tuska2007_Abbath_02.jpeg/200px-Tuska2007_Abbath_02.jpe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1557338"/>
            <a:ext cx="3208338" cy="4195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Полезная музыка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0" cy="5043488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список «полезных» попали практически все произведения классиков. Причем, самой целебной и необыкновенной по воздействию принято считать музыку Моцарта: не быстрая и не медленная, плавная, но не занудная – этот музыкальный феномен даже получил свое определение, как «эффект Моцарта». Не менее полезно слушать детские и народные песни, которые формируют ощущение защищенности и полного спокойствия.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7" name="Содержимое 4" descr="http://astro.rin.ru/images/article/244_vam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341438"/>
            <a:ext cx="3713162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Специалистами были выделены конкретные музыкальные композиции, которые рекомендовано «принимать» для лечения и профилактики всевозможных недугов.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88"/>
            <a:ext cx="4857750" cy="5357812"/>
          </a:xfrm>
        </p:spPr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1.Уменьшить чувство тревоги и неуверенности помогают мазурки и прелюдии Шопена, мелодичные вальсы Штрауса и «Мелодии» Рубинштейна.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2. Уменьшают раздражительность и способствуют лечению бессонницы многие произведения Бетховена («Лунная соната», «Симфония ля минор»), произведения Баха, особенно «Кантата №2» и «Баркарола» Чайковского.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3. Снять симптомы гипертонии и напряженности в отношениях с другими людьми помогает «Концерт ре минор» для скрипки и «Кантата №21» Баха, «Соната для фортепиано» и «Квартет №5»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Бартока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и «Месса ля минор»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Брукнера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1" name="Содержимое 4" descr="http://www.ukrbizinfo.org.ua/media/k2/items/cache/6c16f95e5837b7a15cc22a32eb72fad8_XL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989138"/>
            <a:ext cx="3686175" cy="3281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211</TotalTime>
  <Words>297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“Из глубины веков” </vt:lpstr>
      <vt:lpstr>Музыкотерапия</vt:lpstr>
      <vt:lpstr>Музыкотерапия</vt:lpstr>
      <vt:lpstr>Фактов , доказывающих влияние музыки на организм человека, собрано немало. </vt:lpstr>
      <vt:lpstr>Громкая музыка</vt:lpstr>
      <vt:lpstr>Вредная музыка</vt:lpstr>
      <vt:lpstr>Полезная музыка</vt:lpstr>
      <vt:lpstr>Специалистами были выделены конкретные музыкальные композиции, которые рекомендовано «принимать» для лечения и профилактики всевозможных недугов. </vt:lpstr>
      <vt:lpstr>Композиции, которые рекомендовано «принимать» для лечения и профилактики всевозможных недугов.</vt:lpstr>
      <vt:lpstr>Заключение</vt:lpstr>
      <vt:lpstr>Спасибо за внимание. 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Home</dc:creator>
  <cp:lastModifiedBy>Master</cp:lastModifiedBy>
  <cp:revision>15</cp:revision>
  <dcterms:created xsi:type="dcterms:W3CDTF">2013-02-07T11:04:34Z</dcterms:created>
  <dcterms:modified xsi:type="dcterms:W3CDTF">2018-01-19T15:16:41Z</dcterms:modified>
</cp:coreProperties>
</file>