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101" d="100"/>
          <a:sy n="101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EB6CF68-D720-4E6F-845A-613054C73D49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98E34C-4881-4AA8-827D-6237EF56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496944" cy="12105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Музей  </a:t>
            </a:r>
            <a:r>
              <a:rPr lang="ru-RU" sz="3200" b="1" dirty="0" smtClean="0">
                <a:solidFill>
                  <a:srgbClr val="FFFF00"/>
                </a:solidFill>
              </a:rPr>
              <a:t>«Шахтерской славы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г.Ровеньки.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Презентация выполнена учащимися гимназии.</a:t>
            </a:r>
            <a:endParaRPr lang="ru-RU" sz="2400" b="1" i="1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 descr="C:\Documents and Settings\1\Мои документы\фото 5 кл\IMG_0682.jpg"/>
          <p:cNvPicPr/>
          <p:nvPr/>
        </p:nvPicPr>
        <p:blipFill>
          <a:blip r:embed="rId2" cstate="print"/>
          <a:srcRect t="20989" b="37607"/>
          <a:stretch>
            <a:fillRect/>
          </a:stretch>
        </p:blipFill>
        <p:spPr bwMode="auto">
          <a:xfrm>
            <a:off x="500034" y="428604"/>
            <a:ext cx="8429684" cy="3929090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6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9"/>
            <a:ext cx="3214710" cy="2143140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 5 кл\IMG_0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818884" cy="3777036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</p:pic>
      <p:sp>
        <p:nvSpPr>
          <p:cNvPr id="4" name="Блок-схема: данные 3"/>
          <p:cNvSpPr/>
          <p:nvPr/>
        </p:nvSpPr>
        <p:spPr>
          <a:xfrm>
            <a:off x="3419872" y="188640"/>
            <a:ext cx="5472608" cy="2232248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Нам показывали семейную династию . У нас в классе у Соболевой Елизаветы в музее размещены фотографии её прадеда и прабабушки они были тоже семейной династией.</a:t>
            </a:r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0" y="2636912"/>
            <a:ext cx="3851920" cy="3930800"/>
          </a:xfrm>
          <a:prstGeom prst="flowChartInputOutp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 картинке изображён быт шахтёров  </a:t>
            </a:r>
          </a:p>
          <a:p>
            <a:pPr algn="ctr"/>
            <a:r>
              <a:rPr lang="ru-RU" sz="2400" dirty="0" smtClean="0"/>
              <a:t>в  50-ых годах. Как мы видим быт у них был не раскошен 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611982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 5 кл\IMG_0711.jpg"/>
          <p:cNvPicPr/>
          <p:nvPr/>
        </p:nvPicPr>
        <p:blipFill>
          <a:blip r:embed="rId3" cstate="print"/>
          <a:srcRect r="58952" b="4701"/>
          <a:stretch>
            <a:fillRect/>
          </a:stretch>
        </p:blipFill>
        <p:spPr bwMode="auto">
          <a:xfrm>
            <a:off x="214282" y="214290"/>
            <a:ext cx="25812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467544" y="4929198"/>
            <a:ext cx="8358246" cy="150019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7549" y="5229200"/>
            <a:ext cx="7207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Династии шахтёров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3914775" cy="29337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 5 кл\IMG_07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286124"/>
            <a:ext cx="3929090" cy="321471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 5 кл\IMG_0719.jpg"/>
          <p:cNvPicPr/>
          <p:nvPr/>
        </p:nvPicPr>
        <p:blipFill>
          <a:blip r:embed="rId4" cstate="print"/>
          <a:srcRect l="16610" t="28173" r="33220" b="15736"/>
          <a:stretch>
            <a:fillRect/>
          </a:stretch>
        </p:blipFill>
        <p:spPr bwMode="auto">
          <a:xfrm>
            <a:off x="785786" y="214290"/>
            <a:ext cx="3071834" cy="4214842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Блок-схема: перфолента 5"/>
          <p:cNvSpPr/>
          <p:nvPr/>
        </p:nvSpPr>
        <p:spPr>
          <a:xfrm>
            <a:off x="428596" y="4857760"/>
            <a:ext cx="4143404" cy="178595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Бюст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Г.К Астрова -Шумилова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1\Мои документы\фото 5 кл\IMG_07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7153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6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643338" cy="3214710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Documents and Settings\1\Мои документы\фото 5 кл\IMG_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85728"/>
            <a:ext cx="3964810" cy="5286412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3933056"/>
            <a:ext cx="4143404" cy="2428892"/>
          </a:xfrm>
          <a:prstGeom prst="round2Diag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 видим жетоны которые раньше выдавали шахтерам за успехи. В советском союзе на жетоны шахтеры могли делать покупки. А сейчас   шахтеры  на них получают фонари.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1\Мои документы\фото 5 кл\IMG_0672.jpg"/>
          <p:cNvPicPr/>
          <p:nvPr/>
        </p:nvPicPr>
        <p:blipFill>
          <a:blip r:embed="rId2" cstate="print"/>
          <a:srcRect t="3883" r="10363" b="3301"/>
          <a:stretch>
            <a:fillRect/>
          </a:stretch>
        </p:blipFill>
        <p:spPr bwMode="auto">
          <a:xfrm rot="360736">
            <a:off x="6161613" y="3255881"/>
            <a:ext cx="2318358" cy="319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 5 кл\IMG_06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4141">
            <a:off x="122372" y="473609"/>
            <a:ext cx="2755620" cy="1524699"/>
          </a:xfrm>
          <a:prstGeom prst="ellipse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 5 кл\IMG_06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4357718" cy="3000396"/>
          </a:xfrm>
          <a:prstGeom prst="round2Same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000364" y="142852"/>
            <a:ext cx="3000396" cy="328614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музее на потолках вывешены портреты и фотографии  шахтеров героев и шахтерские команды. Также в этом зале  имеются грамоты которые получали шахтеры.</a:t>
            </a:r>
            <a:endParaRPr lang="ru-RU" dirty="0"/>
          </a:p>
        </p:txBody>
      </p:sp>
      <p:pic>
        <p:nvPicPr>
          <p:cNvPr id="7" name="Рисунок 6" descr="C:\Documents and Settings\1\Мои документы\фото 5 кл\IMG_0675.jpg"/>
          <p:cNvPicPr/>
          <p:nvPr/>
        </p:nvPicPr>
        <p:blipFill>
          <a:blip r:embed="rId5" cstate="print"/>
          <a:srcRect t="17521"/>
          <a:stretch>
            <a:fillRect/>
          </a:stretch>
        </p:blipFill>
        <p:spPr bwMode="auto">
          <a:xfrm rot="1256217">
            <a:off x="6022043" y="259040"/>
            <a:ext cx="3071833" cy="228601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6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14686"/>
            <a:ext cx="4714908" cy="342902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 5 кл\IMG_06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357718" cy="335758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4716016" y="188640"/>
            <a:ext cx="4176464" cy="26642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музее  нам  рассказывали  о 5 прославленных </a:t>
            </a:r>
            <a:r>
              <a:rPr lang="ru-RU" sz="2400" dirty="0" smtClean="0"/>
              <a:t>шахтерах.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251520" y="4000480"/>
            <a:ext cx="3857652" cy="28575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Ниже  под фото шахтеров на  плитах  находятся  отпечатки рук шахтеров.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1\Мои документы\фото 5 кл\IMG_06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786346" cy="378619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 5 кл\IMG_06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0099">
            <a:off x="-82910" y="410019"/>
            <a:ext cx="4094848" cy="2112361"/>
          </a:xfrm>
          <a:prstGeom prst="trapezoid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5580112" y="548680"/>
            <a:ext cx="3286148" cy="6000792"/>
          </a:xfrm>
          <a:prstGeom prst="foldedCorner">
            <a:avLst>
              <a:gd name="adj" fmla="val 3572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38100">
                <a:solidFill>
                  <a:srgbClr val="7030A0"/>
                </a:solidFill>
              </a:ln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92696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музее нам рассказывали про лифт на котором шахтёры спускались под землю и добывали уголь . На лифте была ручка за которую шахтёры обязательно должны были держатся спускаясь за углём.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6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5734061" cy="4286280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 5 кл\IMG_0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500330" cy="3857652"/>
          </a:xfrm>
          <a:prstGeom prst="round2Same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3131840" y="4653136"/>
            <a:ext cx="5760640" cy="206201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 коней  цепляли 5 повозок. Удивительно, но кони могли считать, если на них цепляли больше 5 повозок они просто не шли.</a:t>
            </a: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214282" y="214290"/>
            <a:ext cx="2928958" cy="242889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Раньше  уголь перевозили на конях 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1\Мои документы\фото 5 кл\IMG_0698.jpg"/>
          <p:cNvPicPr/>
          <p:nvPr/>
        </p:nvPicPr>
        <p:blipFill>
          <a:blip r:embed="rId2" cstate="print"/>
          <a:srcRect t="5882" r="4075"/>
          <a:stretch>
            <a:fillRect/>
          </a:stretch>
        </p:blipFill>
        <p:spPr bwMode="auto">
          <a:xfrm>
            <a:off x="357158" y="285728"/>
            <a:ext cx="2914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 5 кл\IMG_0696.jpg"/>
          <p:cNvPicPr/>
          <p:nvPr/>
        </p:nvPicPr>
        <p:blipFill>
          <a:blip r:embed="rId3" cstate="print"/>
          <a:srcRect t="16609" r="9626" b="8997"/>
          <a:stretch>
            <a:fillRect/>
          </a:stretch>
        </p:blipFill>
        <p:spPr bwMode="auto">
          <a:xfrm>
            <a:off x="142844" y="4572008"/>
            <a:ext cx="3314700" cy="2047875"/>
          </a:xfrm>
          <a:prstGeom prst="round2Same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 5 кл\IMG_0697.jpg"/>
          <p:cNvPicPr/>
          <p:nvPr/>
        </p:nvPicPr>
        <p:blipFill>
          <a:blip r:embed="rId4" cstate="print"/>
          <a:srcRect t="24145" r="2512" b="28419"/>
          <a:stretch>
            <a:fillRect/>
          </a:stretch>
        </p:blipFill>
        <p:spPr bwMode="auto">
          <a:xfrm>
            <a:off x="3571868" y="4572008"/>
            <a:ext cx="5429288" cy="2071702"/>
          </a:xfrm>
          <a:prstGeom prst="round2Same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707904" y="476672"/>
            <a:ext cx="4786346" cy="35004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Это медали которые получали шахтёры за их труд , терпение, ответственность и отвагу.</a:t>
            </a:r>
          </a:p>
          <a:p>
            <a:pPr algn="ctr"/>
            <a:r>
              <a:rPr lang="ru-RU" sz="2400" dirty="0" smtClean="0"/>
              <a:t>Медали вручались по ступеням .</a:t>
            </a:r>
          </a:p>
          <a:p>
            <a:pPr algn="ctr"/>
            <a:r>
              <a:rPr lang="ru-RU" sz="2400" dirty="0" smtClean="0"/>
              <a:t>Они были1,2 и 3 ступени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\Мои документы\фото 5 кл\IMG_06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290"/>
            <a:ext cx="54292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1\Мои документы\фото 5 кл\IMG_0701.jpg"/>
          <p:cNvPicPr/>
          <p:nvPr/>
        </p:nvPicPr>
        <p:blipFill>
          <a:blip r:embed="rId3" cstate="print"/>
          <a:srcRect l="7416" t="14695" b="10395"/>
          <a:stretch>
            <a:fillRect/>
          </a:stretch>
        </p:blipFill>
        <p:spPr bwMode="auto">
          <a:xfrm>
            <a:off x="357158" y="214290"/>
            <a:ext cx="27146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323528" y="4786322"/>
            <a:ext cx="8572560" cy="1785950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301208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Шахтёры труда и славы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1\Мои документы\фото 5 кл\IMG_07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286280" cy="3143272"/>
          </a:xfrm>
          <a:prstGeom prst="snip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" name="Рисунок 3" descr="C:\Documents and Settings\1\Мои документы\фото 5 кл\IMG_07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143404" cy="3143272"/>
          </a:xfrm>
          <a:prstGeom prst="snip2Diag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Documents and Settings\1\Мои документы\фото 5 кл\IMG_0712.jpg"/>
          <p:cNvPicPr/>
          <p:nvPr/>
        </p:nvPicPr>
        <p:blipFill>
          <a:blip r:embed="rId4" cstate="print"/>
          <a:srcRect l="12186" t="29274" r="6841" b="17521"/>
          <a:stretch>
            <a:fillRect/>
          </a:stretch>
        </p:blipFill>
        <p:spPr bwMode="auto">
          <a:xfrm>
            <a:off x="2428860" y="3929066"/>
            <a:ext cx="4810125" cy="23717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514</TotalTime>
  <Words>230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UserXP</cp:lastModifiedBy>
  <cp:revision>60</cp:revision>
  <dcterms:created xsi:type="dcterms:W3CDTF">2012-02-21T15:12:42Z</dcterms:created>
  <dcterms:modified xsi:type="dcterms:W3CDTF">2019-02-25T18:08:31Z</dcterms:modified>
</cp:coreProperties>
</file>