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0" r:id="rId2"/>
  </p:sldMasterIdLst>
  <p:sldIdLst>
    <p:sldId id="256" r:id="rId3"/>
    <p:sldId id="257" r:id="rId4"/>
    <p:sldId id="258" r:id="rId5"/>
    <p:sldId id="263" r:id="rId6"/>
    <p:sldId id="264" r:id="rId7"/>
    <p:sldId id="259" r:id="rId8"/>
    <p:sldId id="265" r:id="rId9"/>
    <p:sldId id="260" r:id="rId10"/>
    <p:sldId id="266" r:id="rId11"/>
    <p:sldId id="267" r:id="rId12"/>
    <p:sldId id="261" r:id="rId13"/>
    <p:sldId id="271" r:id="rId14"/>
    <p:sldId id="269" r:id="rId15"/>
    <p:sldId id="270" r:id="rId16"/>
    <p:sldId id="262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>
            <a:normAutofit/>
          </a:bodyPr>
          <a:lstStyle>
            <a:lvl1pPr algn="r">
              <a:defRPr sz="4000" b="1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F6399D2-248B-4990-A19E-22D07FCD0717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627784" y="6355080"/>
            <a:ext cx="3745584" cy="365760"/>
          </a:xfrm>
        </p:spPr>
        <p:txBody>
          <a:bodyPr/>
          <a:lstStyle/>
          <a:p>
            <a:r>
              <a:rPr lang="ru-RU" dirty="0" smtClean="0"/>
              <a:t>Екимова И.Г. МБОУ  «Отрадненская СОШ № 2»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Нижний колонтитул 16"/>
          <p:cNvSpPr txBox="1">
            <a:spLocks/>
          </p:cNvSpPr>
          <p:nvPr userDrawn="1"/>
        </p:nvSpPr>
        <p:spPr>
          <a:xfrm>
            <a:off x="538384" y="6355080"/>
            <a:ext cx="3745584" cy="36576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Екимова И.Г. МБОУ  «Отрадненская СОШ № 2»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6399D2-248B-4990-A19E-22D07FCD0717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C77303-27EE-4CA6-83EA-0C62A05EF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&#1059;&#1095;&#1080;&#1090;&#1077;&#1083;&#1100;\&#1052;&#1086;&#1080;%20&#1076;&#1086;&#1082;&#1091;&#1084;&#1077;&#1085;&#1090;&#1099;\&#1052;&#1086;&#1103;%20&#1084;&#1091;&#1079;&#1099;&#1082;&#1072;\&#1040;%20&#1055;&#1086;%20&#1050;&#1072;&#1084;&#1091;&#1096;&#1082;&#1072;&#1084;.mp3" TargetMode="Externa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&#1059;&#1095;&#1080;&#1090;&#1077;&#1083;&#1100;\&#1052;&#1086;&#1080;%20&#1076;&#1086;&#1082;&#1091;&#1084;&#1077;&#1085;&#1090;&#1099;\&#1052;&#1086;&#1080;%20&#1074;&#1080;&#1076;&#1077;&#1086;&#1079;&#1072;&#1087;&#1080;&#1089;&#1080;\&#1091;&#1096;&#1072;&#1085;&#1086;&#1074;&#1072;\&#1091;&#1088;&#1086;&#1082;_4.wmv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&#1059;&#1095;&#1080;&#1090;&#1077;&#1083;&#1100;\&#1052;&#1086;&#1080;%20&#1076;&#1086;&#1082;&#1091;&#1084;&#1077;&#1085;&#1090;&#1099;\&#1052;&#1086;&#1103;%20&#1084;&#1091;&#1079;&#1099;&#1082;&#1072;\&#1040;%20&#1055;&#1086;%20&#1050;&#1072;&#1084;&#1091;&#1096;&#1082;&#1072;&#1084;.mp3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645024"/>
            <a:ext cx="6858000" cy="9906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Мультимедиа эффекты в презентации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Екимова Ирина Геннадиевна </a:t>
            </a:r>
          </a:p>
          <a:p>
            <a:r>
              <a:rPr lang="ru-RU" dirty="0" smtClean="0"/>
              <a:t>учитель информатики МБОУ «</a:t>
            </a:r>
            <a:r>
              <a:rPr lang="ru-RU" dirty="0" err="1" smtClean="0"/>
              <a:t>Отрадненской</a:t>
            </a:r>
            <a:r>
              <a:rPr lang="ru-RU" dirty="0" smtClean="0"/>
              <a:t> СОШ № 2»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652120" y="1196752"/>
            <a:ext cx="3491880" cy="5112568"/>
            <a:chOff x="5868144" y="1124744"/>
            <a:chExt cx="3275856" cy="432048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1756" t="16699" r="1666" b="39005"/>
            <a:stretch>
              <a:fillRect/>
            </a:stretch>
          </p:blipFill>
          <p:spPr bwMode="auto">
            <a:xfrm>
              <a:off x="5903640" y="1124744"/>
              <a:ext cx="3240360" cy="432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5868144" y="1124744"/>
              <a:ext cx="1368152" cy="2592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</a:t>
            </a:r>
            <a:endParaRPr lang="ru-RU" dirty="0"/>
          </a:p>
        </p:txBody>
      </p:sp>
      <p:pic>
        <p:nvPicPr>
          <p:cNvPr id="6" name="А По Камушкам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368606" y="1772817"/>
            <a:ext cx="651666" cy="5760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520" y="1340768"/>
            <a:ext cx="597666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800" dirty="0" smtClean="0"/>
              <a:t>На панели «</a:t>
            </a:r>
            <a:r>
              <a:rPr lang="ru-RU" sz="2800" b="1" dirty="0" smtClean="0"/>
              <a:t>Настройка анимации</a:t>
            </a:r>
            <a:r>
              <a:rPr lang="ru-RU" sz="2800" dirty="0" smtClean="0"/>
              <a:t>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988840"/>
            <a:ext cx="604867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12700">
              <a:lnSpc>
                <a:spcPct val="120000"/>
              </a:lnSpc>
              <a:defRPr/>
            </a:pPr>
            <a:r>
              <a:rPr lang="ru-RU" sz="2800" dirty="0" smtClean="0"/>
              <a:t>при выборе на слайде объекта </a:t>
            </a:r>
            <a:r>
              <a:rPr lang="ru-RU" sz="2800" b="1" i="1" dirty="0" smtClean="0"/>
              <a:t>звук</a:t>
            </a:r>
            <a:endParaRPr lang="ru-RU" sz="2800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636912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активируется раздел </a:t>
            </a:r>
            <a:r>
              <a:rPr lang="ru-RU" sz="2800" b="1" dirty="0" smtClean="0"/>
              <a:t>Изменение: Воспроизведение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92280" y="1196752"/>
            <a:ext cx="1512168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1772816"/>
            <a:ext cx="720080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64288" y="2132856"/>
            <a:ext cx="1872208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12160" y="4293096"/>
            <a:ext cx="2880320" cy="20882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51520" y="3429000"/>
            <a:ext cx="6408712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127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 позволяет выбрать: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 запуска звукового файла;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Момент начала и окончания звучания;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ru-RU" sz="3100" dirty="0" smtClean="0"/>
              <a:t>Другие параметры звука.</a:t>
            </a:r>
            <a:endParaRPr kumimoji="0" lang="ru-RU" sz="3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43350" lvl="8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992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меню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3819" t="2672" r="7292" b="80348"/>
          <a:stretch>
            <a:fillRect/>
          </a:stretch>
        </p:blipFill>
        <p:spPr bwMode="auto">
          <a:xfrm>
            <a:off x="6300192" y="1268760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0" y="1268759"/>
            <a:ext cx="6516216" cy="1872209"/>
            <a:chOff x="0" y="1196751"/>
            <a:chExt cx="6516216" cy="187220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922" t="2672" r="43309" b="80348"/>
            <a:stretch>
              <a:fillRect/>
            </a:stretch>
          </p:blipFill>
          <p:spPr bwMode="auto">
            <a:xfrm>
              <a:off x="0" y="1196751"/>
              <a:ext cx="6300192" cy="186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0" y="2708920"/>
              <a:ext cx="6516216" cy="3600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9208" y="2996952"/>
            <a:ext cx="5698976" cy="576064"/>
          </a:xfrm>
        </p:spPr>
        <p:txBody>
          <a:bodyPr>
            <a:normAutofit/>
          </a:bodyPr>
          <a:lstStyle/>
          <a:p>
            <a:pPr lvl="0">
              <a:buClr>
                <a:schemeClr val="accent1">
                  <a:lumMod val="75000"/>
                </a:schemeClr>
              </a:buClr>
              <a:defRPr/>
            </a:pPr>
            <a:r>
              <a:rPr lang="ru-RU" sz="2800" i="1" dirty="0"/>
              <a:t>На ленте </a:t>
            </a:r>
            <a:r>
              <a:rPr lang="ru-RU" sz="2800" dirty="0"/>
              <a:t>«</a:t>
            </a:r>
            <a:r>
              <a:rPr lang="ru-RU" sz="2800" b="1" dirty="0"/>
              <a:t>Вставка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340768"/>
            <a:ext cx="827584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8224" y="1628800"/>
            <a:ext cx="2376264" cy="1440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2492896"/>
            <a:ext cx="36004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37321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0825" indent="-1520825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ВАЖНО!   </a:t>
            </a:r>
            <a:r>
              <a:rPr lang="ru-RU" sz="2800" i="1" dirty="0" smtClean="0">
                <a:solidFill>
                  <a:srgbClr val="C00000"/>
                </a:solidFill>
              </a:rPr>
              <a:t>Размещайте видео файл и презентацию в одной и той же папке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36510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buClr>
                <a:schemeClr val="accent1">
                  <a:lumMod val="75000"/>
                </a:schemeClr>
              </a:buClr>
              <a:buFont typeface="Webdings" pitchFamily="18" charset="2"/>
              <a:buChar char=""/>
              <a:defRPr/>
            </a:pPr>
            <a:r>
              <a:rPr lang="ru-RU" sz="2800" i="1" dirty="0" smtClean="0"/>
              <a:t>Открыть меню кнопки </a:t>
            </a:r>
            <a:r>
              <a:rPr lang="ru-RU" sz="2800" dirty="0" smtClean="0"/>
              <a:t>«</a:t>
            </a:r>
            <a:r>
              <a:rPr lang="ru-RU" sz="2800" b="1" dirty="0" smtClean="0"/>
              <a:t>Фильм</a:t>
            </a:r>
            <a:r>
              <a:rPr lang="ru-RU" sz="2800" dirty="0" smtClean="0"/>
              <a:t>» для выбора способа добавления видео на слайд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645024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>
                  <a:lumMod val="75000"/>
                </a:schemeClr>
              </a:buClr>
              <a:buFont typeface="Webdings" pitchFamily="18" charset="2"/>
              <a:buChar char="4"/>
              <a:defRPr/>
            </a:pPr>
            <a:r>
              <a:rPr lang="ru-RU" sz="2800" i="1" dirty="0" smtClean="0"/>
              <a:t>В разделе </a:t>
            </a:r>
            <a:r>
              <a:rPr lang="ru-RU" sz="2800" dirty="0" smtClean="0"/>
              <a:t>«</a:t>
            </a:r>
            <a:r>
              <a:rPr lang="ru-RU" sz="2800" b="1" dirty="0" smtClean="0"/>
              <a:t>Клипы мультимедиа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969" r="21747" b="84039"/>
          <a:stretch>
            <a:fillRect/>
          </a:stretch>
        </p:blipFill>
        <p:spPr bwMode="auto">
          <a:xfrm>
            <a:off x="-1" y="1196752"/>
            <a:ext cx="911602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pic>
        <p:nvPicPr>
          <p:cNvPr id="8" name="урок_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 r="11740" b="15789"/>
          <a:stretch>
            <a:fillRect/>
          </a:stretch>
        </p:blipFill>
        <p:spPr>
          <a:xfrm>
            <a:off x="5593660" y="2924944"/>
            <a:ext cx="3514844" cy="2304256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7812360" y="1268760"/>
            <a:ext cx="1296144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1844824"/>
            <a:ext cx="3059831" cy="1008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79512" y="3140968"/>
            <a:ext cx="489654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dirty="0" smtClean="0"/>
              <a:t>На слайде появиться картинка видео файла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4203085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i="1" dirty="0" smtClean="0"/>
              <a:t>На ленте </a:t>
            </a:r>
            <a:r>
              <a:rPr lang="ru-RU" sz="2800" b="1" dirty="0" smtClean="0"/>
              <a:t>«Работа с фильмами»</a:t>
            </a:r>
            <a:r>
              <a:rPr lang="ru-RU" sz="2800" i="1" dirty="0" smtClean="0"/>
              <a:t> </a:t>
            </a:r>
            <a:r>
              <a:rPr lang="ru-RU" sz="2600" b="1" dirty="0" smtClean="0"/>
              <a:t>«Параметры»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5283205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i="1" dirty="0" smtClean="0"/>
              <a:t>В разделе </a:t>
            </a:r>
            <a:r>
              <a:rPr lang="ru-RU" sz="2800" dirty="0" smtClean="0"/>
              <a:t>«</a:t>
            </a:r>
            <a:r>
              <a:rPr lang="ru-RU" sz="2800" b="1" dirty="0" smtClean="0"/>
              <a:t>Параметры фильма</a:t>
            </a:r>
            <a:r>
              <a:rPr lang="ru-RU" sz="2800" dirty="0" smtClean="0"/>
              <a:t>» можно выбрать  некоторые настройки для видео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2" grpId="0" animBg="1"/>
      <p:bldP spid="13" grpId="0" animBg="1"/>
      <p:bldP spid="11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88024" y="1196752"/>
            <a:ext cx="4355976" cy="5616624"/>
            <a:chOff x="5796136" y="2348880"/>
            <a:chExt cx="3347864" cy="453650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82601" t="16778" r="1300" b="39986"/>
            <a:stretch>
              <a:fillRect/>
            </a:stretch>
          </p:blipFill>
          <p:spPr bwMode="auto">
            <a:xfrm>
              <a:off x="7020272" y="2348880"/>
              <a:ext cx="2123728" cy="453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72775" t="43804" r="2661" b="39986"/>
            <a:stretch>
              <a:fillRect/>
            </a:stretch>
          </p:blipFill>
          <p:spPr bwMode="auto">
            <a:xfrm>
              <a:off x="5796136" y="5157192"/>
              <a:ext cx="3240360" cy="1700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2200" y="1196752"/>
            <a:ext cx="2016224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00" y="2204864"/>
            <a:ext cx="2232248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017" y="4653136"/>
            <a:ext cx="4104456" cy="22048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451450"/>
            <a:ext cx="597666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800" dirty="0" smtClean="0"/>
              <a:t>На панели «</a:t>
            </a:r>
            <a:r>
              <a:rPr lang="ru-RU" sz="2800" b="1" dirty="0" smtClean="0"/>
              <a:t>Настройка анимации</a:t>
            </a:r>
            <a:r>
              <a:rPr lang="ru-RU" sz="2800" dirty="0" smtClean="0"/>
              <a:t>»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988840"/>
            <a:ext cx="633670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12700">
              <a:lnSpc>
                <a:spcPct val="120000"/>
              </a:lnSpc>
              <a:defRPr/>
            </a:pPr>
            <a:r>
              <a:rPr lang="ru-RU" sz="2800" dirty="0" smtClean="0"/>
              <a:t>при выборе на слайде объекта </a:t>
            </a:r>
            <a:r>
              <a:rPr lang="ru-RU" sz="2800" b="1" i="1" dirty="0" smtClean="0"/>
              <a:t>видео</a:t>
            </a:r>
            <a:endParaRPr lang="ru-RU" sz="2800" b="1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2564904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активируется раздел </a:t>
            </a:r>
            <a:r>
              <a:rPr lang="ru-RU" sz="2800" b="1" dirty="0" smtClean="0"/>
              <a:t>Изменение: Приостановка</a:t>
            </a:r>
            <a:endParaRPr lang="ru-RU" sz="2800" dirty="0"/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179512" y="3068960"/>
            <a:ext cx="6552728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127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 позволяет выбрать: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 запуска видео файла;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Момент начала и окончания воспроизведения;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ru-RU" sz="2300" dirty="0" smtClean="0"/>
              <a:t>Другие параметры видео.</a:t>
            </a:r>
            <a:endParaRPr kumimoji="0" lang="ru-RU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43350" lvl="8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9992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меню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Гиперссылки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1600200"/>
            <a:ext cx="5616624" cy="42050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Гиперссылкой может быть: </a:t>
            </a:r>
          </a:p>
          <a:p>
            <a:pPr lvl="1">
              <a:lnSpc>
                <a:spcPct val="150000"/>
              </a:lnSpc>
            </a:pPr>
            <a:r>
              <a:rPr lang="ru-RU" sz="2600" dirty="0" smtClean="0"/>
              <a:t>картинка, </a:t>
            </a:r>
          </a:p>
          <a:p>
            <a:pPr lvl="1">
              <a:lnSpc>
                <a:spcPct val="150000"/>
              </a:lnSpc>
            </a:pPr>
            <a:r>
              <a:rPr lang="ru-RU" sz="2600" dirty="0" smtClean="0"/>
              <a:t>кнопка,</a:t>
            </a:r>
          </a:p>
          <a:p>
            <a:pPr lvl="1">
              <a:lnSpc>
                <a:spcPct val="150000"/>
              </a:lnSpc>
            </a:pPr>
            <a:r>
              <a:rPr lang="ru-RU" sz="2600" dirty="0" smtClean="0"/>
              <a:t>текст.	</a:t>
            </a:r>
            <a:r>
              <a:rPr lang="ru-RU" sz="2800" dirty="0" smtClean="0"/>
              <a:t>	</a:t>
            </a:r>
            <a:r>
              <a:rPr lang="ru-RU" sz="2800" dirty="0" smtClean="0">
                <a:hlinkClick r:id="rId2" action="ppaction://hlinksldjump"/>
              </a:rPr>
              <a:t>назад</a:t>
            </a:r>
            <a:endParaRPr lang="ru-RU" sz="28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4427984" y="3284984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>
            <a:hlinkClick r:id="rId2" action="ppaction://hlinksldjump"/>
          </p:cNvPr>
          <p:cNvSpPr/>
          <p:nvPr/>
        </p:nvSpPr>
        <p:spPr>
          <a:xfrm>
            <a:off x="4355976" y="2420888"/>
            <a:ext cx="720080" cy="57606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741" t="2672" r="55413" b="84039"/>
          <a:stretch>
            <a:fillRect/>
          </a:stretch>
        </p:blipFill>
        <p:spPr bwMode="auto">
          <a:xfrm>
            <a:off x="4198689" y="2420888"/>
            <a:ext cx="494531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Гиперссылки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684076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Для создания гиперссылки надо выделить: </a:t>
            </a:r>
          </a:p>
          <a:p>
            <a:pPr lvl="1"/>
            <a:r>
              <a:rPr lang="ru-RU" dirty="0" smtClean="0"/>
              <a:t>картинку 	   </a:t>
            </a:r>
          </a:p>
          <a:p>
            <a:pPr lvl="1"/>
            <a:r>
              <a:rPr lang="ru-RU" dirty="0" smtClean="0"/>
              <a:t>кнопку</a:t>
            </a:r>
          </a:p>
          <a:p>
            <a:pPr lvl="1"/>
            <a:r>
              <a:rPr lang="ru-RU" dirty="0" smtClean="0"/>
              <a:t>текст            </a:t>
            </a:r>
            <a:r>
              <a:rPr lang="ru-RU" sz="2800" dirty="0" smtClean="0"/>
              <a:t>«</a:t>
            </a:r>
            <a:r>
              <a:rPr lang="ru-RU" sz="2800" dirty="0" smtClean="0">
                <a:hlinkClick r:id="rId3" action="ppaction://hlinksldjump"/>
              </a:rPr>
              <a:t>назад</a:t>
            </a:r>
            <a:r>
              <a:rPr lang="ru-RU" sz="2800" dirty="0" smtClean="0"/>
              <a:t>»</a:t>
            </a:r>
          </a:p>
          <a:p>
            <a:pPr marL="547688" lvl="1" indent="-547688">
              <a:buNone/>
            </a:pPr>
            <a:endParaRPr lang="ru-RU" sz="2800" dirty="0" smtClean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627784" y="2564904"/>
            <a:ext cx="504056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2555776" y="1988840"/>
            <a:ext cx="576064" cy="432048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29208" y="3789040"/>
            <a:ext cx="5698976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ленте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085184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buClr>
                <a:schemeClr val="accent1">
                  <a:lumMod val="75000"/>
                </a:schemeClr>
              </a:buClr>
              <a:buFont typeface="Webdings" pitchFamily="18" charset="2"/>
              <a:buChar char=""/>
              <a:defRPr/>
            </a:pPr>
            <a:r>
              <a:rPr lang="ru-RU" sz="2800" i="1" dirty="0" smtClean="0"/>
              <a:t>Кнопкой </a:t>
            </a:r>
            <a:r>
              <a:rPr lang="ru-RU" sz="2800" dirty="0" smtClean="0"/>
              <a:t>«</a:t>
            </a:r>
            <a:r>
              <a:rPr lang="ru-RU" sz="2800" b="1" dirty="0" smtClean="0"/>
              <a:t>Гиперссылка</a:t>
            </a:r>
            <a:r>
              <a:rPr lang="ru-RU" sz="2800" dirty="0" smtClean="0"/>
              <a:t>» о</a:t>
            </a:r>
            <a:r>
              <a:rPr lang="ru-RU" sz="2800" i="1" dirty="0" smtClean="0"/>
              <a:t>ткрыть окно </a:t>
            </a:r>
            <a:r>
              <a:rPr lang="ru-RU" sz="2800" dirty="0" smtClean="0"/>
              <a:t>«</a:t>
            </a:r>
            <a:r>
              <a:rPr lang="ru-RU" sz="2800" b="1" dirty="0" smtClean="0"/>
              <a:t>Вставка</a:t>
            </a:r>
            <a:r>
              <a:rPr lang="ru-RU" sz="2800" dirty="0" smtClean="0"/>
              <a:t> </a:t>
            </a:r>
            <a:r>
              <a:rPr lang="ru-RU" sz="2800" b="1" dirty="0" smtClean="0"/>
              <a:t>Гиперссылки</a:t>
            </a:r>
            <a:r>
              <a:rPr lang="ru-RU" sz="2800" dirty="0" smtClean="0"/>
              <a:t>» для выбора объекта для установки связи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437112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>
                  <a:lumMod val="75000"/>
                </a:schemeClr>
              </a:buClr>
              <a:buFont typeface="Webdings" pitchFamily="18" charset="2"/>
              <a:buChar char="4"/>
              <a:defRPr/>
            </a:pPr>
            <a:r>
              <a:rPr lang="ru-RU" sz="2800" i="1" dirty="0" smtClean="0"/>
              <a:t>В разделе </a:t>
            </a:r>
            <a:r>
              <a:rPr lang="ru-RU" sz="2800" dirty="0" smtClean="0"/>
              <a:t>«</a:t>
            </a:r>
            <a:r>
              <a:rPr lang="ru-RU" sz="2800" b="1" dirty="0" smtClean="0"/>
              <a:t>Связи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3968" y="2492896"/>
            <a:ext cx="72008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52320" y="2852936"/>
            <a:ext cx="936104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84368" y="3717032"/>
            <a:ext cx="72008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  <p:bldP spid="8" grpId="0"/>
      <p:bldP spid="9" grpId="0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5184576" cy="2592288"/>
          </a:xfrm>
        </p:spPr>
        <p:txBody>
          <a:bodyPr>
            <a:normAutofit/>
          </a:bodyPr>
          <a:lstStyle/>
          <a:p>
            <a:pPr marL="273050" indent="0">
              <a:lnSpc>
                <a:spcPct val="150000"/>
              </a:lnSpc>
              <a:buNone/>
            </a:pPr>
            <a:r>
              <a:rPr lang="ru-RU" sz="2800" i="1" dirty="0" smtClean="0"/>
              <a:t>Окно </a:t>
            </a:r>
            <a:r>
              <a:rPr lang="ru-RU" sz="2800" dirty="0" smtClean="0"/>
              <a:t>«</a:t>
            </a:r>
            <a:r>
              <a:rPr lang="ru-RU" sz="2800" b="1" dirty="0" smtClean="0"/>
              <a:t>Вставка</a:t>
            </a:r>
            <a:r>
              <a:rPr lang="ru-RU" sz="2800" dirty="0" smtClean="0"/>
              <a:t> </a:t>
            </a:r>
            <a:r>
              <a:rPr lang="ru-RU" sz="2800" b="1" dirty="0" smtClean="0"/>
              <a:t>Гиперссылки</a:t>
            </a:r>
            <a:r>
              <a:rPr lang="ru-RU" sz="2800" dirty="0" smtClean="0"/>
              <a:t>» позволяет выбрать объект для установки связи:</a:t>
            </a:r>
          </a:p>
          <a:p>
            <a:pPr lvl="1">
              <a:buNone/>
            </a:pPr>
            <a:endParaRPr lang="ru-RU" sz="25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Гиперссылки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869" t="30726" r="61367" b="37528"/>
          <a:stretch>
            <a:fillRect/>
          </a:stretch>
        </p:blipFill>
        <p:spPr bwMode="auto">
          <a:xfrm>
            <a:off x="6397649" y="1268760"/>
            <a:ext cx="271085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300192" y="1772816"/>
            <a:ext cx="1800200" cy="46805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869" t="36632" r="30015" b="43434"/>
          <a:stretch>
            <a:fillRect/>
          </a:stretch>
        </p:blipFill>
        <p:spPr bwMode="auto">
          <a:xfrm>
            <a:off x="395536" y="1268760"/>
            <a:ext cx="8280920" cy="306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509120"/>
            <a:ext cx="8496944" cy="504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i="1" dirty="0" smtClean="0"/>
              <a:t>Если  в окне </a:t>
            </a:r>
            <a:r>
              <a:rPr lang="ru-RU" sz="2800" dirty="0" smtClean="0"/>
              <a:t>«</a:t>
            </a:r>
            <a:r>
              <a:rPr lang="ru-RU" sz="2800" b="1" dirty="0" smtClean="0"/>
              <a:t>Вставка</a:t>
            </a:r>
            <a:r>
              <a:rPr lang="ru-RU" sz="2800" dirty="0" smtClean="0"/>
              <a:t> </a:t>
            </a:r>
            <a:r>
              <a:rPr lang="ru-RU" sz="2800" b="1" dirty="0" smtClean="0"/>
              <a:t>Гиперссылки</a:t>
            </a:r>
            <a:r>
              <a:rPr lang="ru-RU" sz="2800" dirty="0" smtClean="0"/>
              <a:t>» выбрать 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Гиперссылки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94116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0">
              <a:buNone/>
            </a:pPr>
            <a:r>
              <a:rPr lang="ru-RU" sz="2800" dirty="0" smtClean="0"/>
              <a:t>связать с: </a:t>
            </a:r>
            <a:r>
              <a:rPr lang="ru-RU" sz="2800" b="1" i="1" dirty="0" smtClean="0"/>
              <a:t>«Местом в документе»</a:t>
            </a:r>
            <a:r>
              <a:rPr lang="ru-RU" sz="2800" dirty="0" smtClean="0"/>
              <a:t>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44522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0">
              <a:buNone/>
            </a:pPr>
            <a:r>
              <a:rPr lang="ru-RU" sz="2800" dirty="0" smtClean="0"/>
              <a:t>то в окнах справа можно выбрать слайд для перехода по ссылке и увидеть его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2060848"/>
            <a:ext cx="1296144" cy="1080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1268760"/>
            <a:ext cx="6984776" cy="30243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509120"/>
            <a:ext cx="8064896" cy="648072"/>
          </a:xfrm>
        </p:spPr>
        <p:txBody>
          <a:bodyPr/>
          <a:lstStyle/>
          <a:p>
            <a:r>
              <a:rPr lang="ru-RU" dirty="0" smtClean="0"/>
              <a:t>Для подтверждения выбора нажимаем кнопку «</a:t>
            </a:r>
            <a:r>
              <a:rPr lang="en-US" b="1" dirty="0" smtClean="0"/>
              <a:t>OK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Гиперссылки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869" t="30726" r="20566" b="37528"/>
          <a:stretch>
            <a:fillRect/>
          </a:stretch>
        </p:blipFill>
        <p:spPr bwMode="auto">
          <a:xfrm>
            <a:off x="1115616" y="1268760"/>
            <a:ext cx="64087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5013176"/>
            <a:ext cx="8064896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отмены выбора нажимаем кнопку «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тмена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5589240"/>
            <a:ext cx="8496944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удаления гиперссылки нажимаем кнопку «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Удалить ссылку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8144" y="4005064"/>
            <a:ext cx="792088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4005064"/>
            <a:ext cx="792088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3645024"/>
            <a:ext cx="1152128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99992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меню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эффекты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67744" y="1600201"/>
            <a:ext cx="4824536" cy="39170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000" dirty="0" smtClean="0">
                <a:hlinkClick r:id="rId2" action="ppaction://hlinksldjump"/>
              </a:rPr>
              <a:t>Смена слайдов</a:t>
            </a:r>
            <a:endParaRPr lang="ru-RU" sz="3000" dirty="0" smtClean="0"/>
          </a:p>
          <a:p>
            <a:pPr>
              <a:lnSpc>
                <a:spcPct val="150000"/>
              </a:lnSpc>
            </a:pPr>
            <a:r>
              <a:rPr lang="ru-RU" sz="3000" dirty="0" smtClean="0">
                <a:hlinkClick r:id="rId3" action="ppaction://hlinksldjump"/>
              </a:rPr>
              <a:t>Анимационные эффекты</a:t>
            </a:r>
            <a:endParaRPr lang="ru-RU" sz="3000" dirty="0" smtClean="0"/>
          </a:p>
          <a:p>
            <a:pPr>
              <a:lnSpc>
                <a:spcPct val="150000"/>
              </a:lnSpc>
            </a:pPr>
            <a:r>
              <a:rPr lang="ru-RU" sz="3000" dirty="0" smtClean="0">
                <a:hlinkClick r:id="rId4" action="ppaction://hlinksldjump"/>
              </a:rPr>
              <a:t>Звук</a:t>
            </a:r>
            <a:r>
              <a:rPr lang="ru-RU" sz="3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3000" dirty="0" smtClean="0">
                <a:hlinkClick r:id="rId5" action="ppaction://hlinksldjump"/>
              </a:rPr>
              <a:t>Видео</a:t>
            </a:r>
            <a:r>
              <a:rPr lang="ru-RU" sz="3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3000" dirty="0" smtClean="0">
                <a:hlinkClick r:id="rId6" action="ppaction://hlinksldjump"/>
              </a:rPr>
              <a:t>Гиперссылки</a:t>
            </a:r>
            <a:r>
              <a:rPr lang="ru-RU" sz="3000" dirty="0" smtClean="0"/>
              <a:t> 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Смена слайдов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4365104"/>
            <a:ext cx="6120680" cy="720080"/>
          </a:xfrm>
        </p:spPr>
        <p:txBody>
          <a:bodyPr>
            <a:normAutofit/>
          </a:bodyPr>
          <a:lstStyle/>
          <a:p>
            <a:r>
              <a:rPr lang="ru-RU" i="1" dirty="0" smtClean="0"/>
              <a:t>В разделе </a:t>
            </a:r>
            <a:r>
              <a:rPr lang="ru-RU" dirty="0" smtClean="0"/>
              <a:t>«</a:t>
            </a:r>
            <a:r>
              <a:rPr lang="ru-RU" b="1" dirty="0" smtClean="0"/>
              <a:t>Переход к этому слайду</a:t>
            </a:r>
            <a:r>
              <a:rPr lang="ru-RU" dirty="0" smtClean="0"/>
              <a:t>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1807" t="2440" r="35363" b="85156"/>
          <a:stretch>
            <a:fillRect/>
          </a:stretch>
        </p:blipFill>
        <p:spPr bwMode="auto">
          <a:xfrm>
            <a:off x="0" y="1268760"/>
            <a:ext cx="9144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660232" y="3068960"/>
            <a:ext cx="2376264" cy="288032"/>
          </a:xfrm>
          <a:prstGeom prst="roundRect">
            <a:avLst>
              <a:gd name="adj" fmla="val 2405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07504" y="1340768"/>
            <a:ext cx="7632848" cy="3024336"/>
            <a:chOff x="107504" y="1340768"/>
            <a:chExt cx="7632848" cy="302433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7504" y="1340768"/>
              <a:ext cx="1224136" cy="360040"/>
            </a:xfrm>
            <a:prstGeom prst="roundRect">
              <a:avLst>
                <a:gd name="adj" fmla="val 2848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одержимое 2"/>
            <p:cNvSpPr txBox="1">
              <a:spLocks/>
            </p:cNvSpPr>
            <p:nvPr/>
          </p:nvSpPr>
          <p:spPr>
            <a:xfrm>
              <a:off x="1043608" y="3717032"/>
              <a:ext cx="6696744" cy="64807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Char char=""/>
                <a:tabLst/>
                <a:defRPr/>
              </a:pPr>
              <a:r>
                <a:rPr kumimoji="0" lang="ru-RU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На ленте </a:t>
              </a:r>
              <a:r>
                <a:rPr kumimoji="0" lang="ru-RU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«</a:t>
              </a:r>
              <a:r>
                <a:rPr kumimoji="0" lang="ru-RU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Анимация</a:t>
              </a:r>
              <a:r>
                <a:rPr kumimoji="0" lang="ru-RU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»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43608" y="2636912"/>
            <a:ext cx="6264696" cy="3024336"/>
            <a:chOff x="1043608" y="2636912"/>
            <a:chExt cx="6264696" cy="302433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804248" y="2636912"/>
              <a:ext cx="504056" cy="288032"/>
            </a:xfrm>
            <a:prstGeom prst="roundRect">
              <a:avLst>
                <a:gd name="adj" fmla="val 35124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одержимое 2"/>
            <p:cNvSpPr txBox="1">
              <a:spLocks/>
            </p:cNvSpPr>
            <p:nvPr/>
          </p:nvSpPr>
          <p:spPr>
            <a:xfrm>
              <a:off x="1043608" y="5013176"/>
              <a:ext cx="5832648" cy="64807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Char char=""/>
                <a:tabLst/>
                <a:defRPr/>
              </a:pPr>
              <a:r>
                <a:rPr kumimoji="0" lang="ru-RU" sz="2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Открыть меню всех эффектов</a:t>
              </a:r>
              <a:endParaRPr kumimoji="0" lang="ru-RU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456" t="1934" r="51112" b="68541"/>
          <a:stretch>
            <a:fillRect/>
          </a:stretch>
        </p:blipFill>
        <p:spPr bwMode="auto">
          <a:xfrm>
            <a:off x="323528" y="1268760"/>
            <a:ext cx="5976664" cy="534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Смена слайдов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19872" y="2492896"/>
            <a:ext cx="5616624" cy="864096"/>
          </a:xfrm>
        </p:spPr>
        <p:txBody>
          <a:bodyPr>
            <a:normAutofit/>
          </a:bodyPr>
          <a:lstStyle/>
          <a:p>
            <a:r>
              <a:rPr lang="ru-RU" i="1" dirty="0" smtClean="0"/>
              <a:t>Выбрать подходящий </a:t>
            </a:r>
            <a:r>
              <a:rPr lang="ru-RU" b="1" i="1" dirty="0" smtClean="0"/>
              <a:t>переход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Смена слайдов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59632" y="3140968"/>
            <a:ext cx="6408712" cy="1584176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В разделе </a:t>
            </a:r>
            <a:r>
              <a:rPr lang="ru-RU" dirty="0" smtClean="0"/>
              <a:t>«</a:t>
            </a:r>
            <a:r>
              <a:rPr lang="ru-RU" b="1" dirty="0" smtClean="0"/>
              <a:t>Переход к этому слайду</a:t>
            </a:r>
            <a:r>
              <a:rPr lang="ru-RU" dirty="0" smtClean="0"/>
              <a:t>»</a:t>
            </a:r>
          </a:p>
          <a:p>
            <a:pPr lvl="1">
              <a:defRPr/>
            </a:pPr>
            <a:r>
              <a:rPr lang="ru-RU" i="1" dirty="0" smtClean="0"/>
              <a:t>Установить  необходимые параметры:</a:t>
            </a:r>
          </a:p>
          <a:p>
            <a:pPr lvl="2">
              <a:defRPr/>
            </a:pPr>
            <a:r>
              <a:rPr lang="ru-RU" b="1" i="1" dirty="0" smtClean="0"/>
              <a:t>звук </a:t>
            </a:r>
          </a:p>
          <a:p>
            <a:pPr lvl="2">
              <a:defRPr/>
            </a:pPr>
            <a:r>
              <a:rPr lang="ru-RU" b="1" i="1" dirty="0" smtClean="0"/>
              <a:t>скорость перехода</a:t>
            </a:r>
          </a:p>
          <a:p>
            <a:pPr lvl="1"/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2503" t="4961" r="6268" b="84777"/>
          <a:stretch>
            <a:fillRect/>
          </a:stretch>
        </p:blipFill>
        <p:spPr bwMode="auto">
          <a:xfrm>
            <a:off x="0" y="1268760"/>
            <a:ext cx="9144000" cy="18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712905" y="1340768"/>
            <a:ext cx="3211023" cy="1008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84368" y="2204864"/>
            <a:ext cx="576064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1772816"/>
            <a:ext cx="504056" cy="9361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259632" y="4653136"/>
            <a:ext cx="6192688" cy="1224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Выбрать способ смены слайдов: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щелчку 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автоматически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259632" y="5877272"/>
            <a:ext cx="6192688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Установить время смены слайдов</a:t>
            </a:r>
            <a:endParaRPr kumimoji="0" lang="ru-RU" sz="23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меню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animBg="1"/>
      <p:bldP spid="10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4425" t="3212" r="45963" b="83840"/>
          <a:stretch>
            <a:fillRect/>
          </a:stretch>
        </p:blipFill>
        <p:spPr bwMode="auto">
          <a:xfrm>
            <a:off x="0" y="1268760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81480" t="16778" r="1569" b="54342"/>
          <a:stretch>
            <a:fillRect/>
          </a:stretch>
        </p:blipFill>
        <p:spPr bwMode="auto">
          <a:xfrm>
            <a:off x="6804248" y="2708920"/>
            <a:ext cx="23397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Анимационные эффекты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1216" y="3284984"/>
            <a:ext cx="5482952" cy="576064"/>
          </a:xfrm>
        </p:spPr>
        <p:txBody>
          <a:bodyPr/>
          <a:lstStyle/>
          <a:p>
            <a:r>
              <a:rPr lang="ru-RU" i="1" dirty="0" smtClean="0"/>
              <a:t>На ленте </a:t>
            </a:r>
            <a:r>
              <a:rPr lang="ru-RU" dirty="0" smtClean="0"/>
              <a:t>«</a:t>
            </a:r>
            <a:r>
              <a:rPr lang="ru-RU" b="1" dirty="0" smtClean="0"/>
              <a:t>Анимация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268760"/>
            <a:ext cx="1152128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2708920"/>
            <a:ext cx="111561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2276872"/>
            <a:ext cx="2160240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8264" y="2636912"/>
            <a:ext cx="1656184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01216" y="3933056"/>
            <a:ext cx="5482952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разделе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Анимация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611560" y="4581128"/>
            <a:ext cx="5482952" cy="1440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Открыть кнопкой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Настройка анимации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одноименную панель справа от слайда</a:t>
            </a:r>
            <a:endParaRPr kumimoji="0" lang="ru-RU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228184" y="1195692"/>
            <a:ext cx="2915816" cy="5113628"/>
            <a:chOff x="6588224" y="1123684"/>
            <a:chExt cx="2592288" cy="518563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80459" t="16169" r="1666" b="45111"/>
            <a:stretch>
              <a:fillRect/>
            </a:stretch>
          </p:blipFill>
          <p:spPr bwMode="auto">
            <a:xfrm>
              <a:off x="6588224" y="1123684"/>
              <a:ext cx="2592288" cy="5185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6588224" y="3140968"/>
              <a:ext cx="288032" cy="3168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588224" y="1124744"/>
              <a:ext cx="28803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Анимационные эффекты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6048672" cy="17281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На панели «</a:t>
            </a:r>
            <a:r>
              <a:rPr lang="ru-RU" sz="3400" b="1" dirty="0" smtClean="0"/>
              <a:t>Настройка анимации</a:t>
            </a:r>
            <a:r>
              <a:rPr lang="ru-RU" sz="3400" dirty="0" smtClean="0"/>
              <a:t>» </a:t>
            </a:r>
          </a:p>
          <a:p>
            <a:pPr indent="127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при выборе на слайде </a:t>
            </a:r>
            <a:r>
              <a:rPr lang="ru-RU" sz="3400" b="1" i="1" dirty="0" smtClean="0"/>
              <a:t>объекта</a:t>
            </a:r>
            <a:r>
              <a:rPr lang="ru-RU" sz="3400" dirty="0" smtClean="0"/>
              <a:t>    активируется кнопка </a:t>
            </a:r>
          </a:p>
          <a:p>
            <a:pPr indent="127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«</a:t>
            </a:r>
            <a:r>
              <a:rPr lang="ru-RU" sz="3400" b="1" dirty="0" smtClean="0"/>
              <a:t>Добавить эффект</a:t>
            </a:r>
            <a:r>
              <a:rPr lang="ru-RU" sz="3400" dirty="0" smtClean="0"/>
              <a:t>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1196752"/>
            <a:ext cx="2016224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56176" y="1917892"/>
            <a:ext cx="2376264" cy="12230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23528" y="2636912"/>
            <a:ext cx="6552728" cy="374441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Она позволяет выбрать четыре вида анимационных эффектов:</a:t>
            </a:r>
          </a:p>
          <a:p>
            <a:pPr marL="548640" marR="0" lvl="1" indent="-27432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«Вход»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объект появляется на слайде;</a:t>
            </a:r>
          </a:p>
          <a:p>
            <a:pPr marL="548640" marR="0" lvl="1" indent="-27432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«Выделение»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объект присутствует на слайде и с ним что-то происходит;</a:t>
            </a:r>
          </a:p>
          <a:p>
            <a:pPr marL="548640" marR="0" lvl="1" indent="-27432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«Выход»,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объект исчезает со слайда;</a:t>
            </a:r>
          </a:p>
          <a:p>
            <a:pPr marL="548640" marR="0" lvl="1" indent="-27432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«Пути перемещения»,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объект перемещается на слайде по заданной траектории.</a:t>
            </a: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меню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454" y="1268760"/>
            <a:ext cx="9111546" cy="2736305"/>
            <a:chOff x="32454" y="1340767"/>
            <a:chExt cx="9111546" cy="273630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922" t="3411" r="36117" b="84039"/>
            <a:stretch>
              <a:fillRect/>
            </a:stretch>
          </p:blipFill>
          <p:spPr bwMode="auto">
            <a:xfrm>
              <a:off x="32454" y="1340768"/>
              <a:ext cx="8355970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410" t="3411" r="3438" b="75180"/>
            <a:stretch>
              <a:fillRect/>
            </a:stretch>
          </p:blipFill>
          <p:spPr bwMode="auto">
            <a:xfrm>
              <a:off x="5868144" y="1340767"/>
              <a:ext cx="3275856" cy="2736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5868144" y="2924944"/>
              <a:ext cx="720080" cy="11521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5373216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20825" indent="-1520825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ВАЖНО!   </a:t>
            </a:r>
            <a:r>
              <a:rPr lang="ru-RU" sz="2800" i="1" dirty="0" smtClean="0">
                <a:solidFill>
                  <a:srgbClr val="C00000"/>
                </a:solidFill>
              </a:rPr>
              <a:t>Размещайте звуковой файл и презентацию в одной и той же папке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008" y="1268760"/>
            <a:ext cx="75557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8144" y="2564904"/>
            <a:ext cx="86409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1628800"/>
            <a:ext cx="2483768" cy="23762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4365104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600" i="1" dirty="0" smtClean="0"/>
              <a:t>Открыть меню кнопки </a:t>
            </a:r>
            <a:r>
              <a:rPr lang="ru-RU" sz="2600" dirty="0" smtClean="0"/>
              <a:t>«</a:t>
            </a:r>
            <a:r>
              <a:rPr lang="ru-RU" sz="2600" b="1" dirty="0" smtClean="0"/>
              <a:t>Звук</a:t>
            </a:r>
            <a:r>
              <a:rPr lang="ru-RU" sz="2600" dirty="0" smtClean="0"/>
              <a:t>» для выбора способа добавления звука на слайд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3717032"/>
            <a:ext cx="56166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600" i="1" dirty="0" smtClean="0"/>
              <a:t>В разделе </a:t>
            </a:r>
            <a:r>
              <a:rPr lang="ru-RU" sz="2600" dirty="0" smtClean="0"/>
              <a:t>«</a:t>
            </a:r>
            <a:r>
              <a:rPr lang="ru-RU" sz="2600" b="1" dirty="0" smtClean="0"/>
              <a:t>Клипы мультимедиа</a:t>
            </a:r>
            <a:r>
              <a:rPr lang="ru-RU" sz="2600" dirty="0" smtClean="0"/>
              <a:t>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3140968"/>
            <a:ext cx="34457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600" i="1" dirty="0" smtClean="0"/>
              <a:t>На ленте </a:t>
            </a:r>
            <a:r>
              <a:rPr lang="ru-RU" sz="2600" dirty="0" smtClean="0"/>
              <a:t>«</a:t>
            </a:r>
            <a:r>
              <a:rPr lang="ru-RU" sz="2600" b="1" dirty="0" smtClean="0"/>
              <a:t>Вставка</a:t>
            </a:r>
            <a:r>
              <a:rPr lang="ru-RU" sz="2600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8" grpId="0" animBg="1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3284984"/>
            <a:ext cx="6984776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/>
              <a:t>На слайде появиться иконка звукового файла</a:t>
            </a:r>
          </a:p>
        </p:txBody>
      </p:sp>
      <p:pic>
        <p:nvPicPr>
          <p:cNvPr id="12" name="А По Камушка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380312" y="3429000"/>
            <a:ext cx="648072" cy="685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7379" r="22338" b="83301"/>
          <a:stretch>
            <a:fillRect/>
          </a:stretch>
        </p:blipFill>
        <p:spPr bwMode="auto">
          <a:xfrm>
            <a:off x="-1" y="1268760"/>
            <a:ext cx="909184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7884368" y="1340768"/>
            <a:ext cx="1187624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1720" y="2708920"/>
            <a:ext cx="1656184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008" y="1988840"/>
            <a:ext cx="3059832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427393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i="1" dirty="0" smtClean="0"/>
              <a:t>На ленте </a:t>
            </a:r>
            <a:r>
              <a:rPr lang="ru-RU" sz="2800" b="1" dirty="0" smtClean="0"/>
              <a:t>«Работа со звуком»</a:t>
            </a:r>
            <a:r>
              <a:rPr lang="ru-RU" sz="2800" i="1" dirty="0" smtClean="0"/>
              <a:t> </a:t>
            </a:r>
            <a:r>
              <a:rPr lang="ru-RU" sz="2800" dirty="0" smtClean="0"/>
              <a:t>«</a:t>
            </a:r>
            <a:r>
              <a:rPr lang="ru-RU" sz="2800" b="1" dirty="0" smtClean="0"/>
              <a:t>Параметры</a:t>
            </a:r>
            <a:r>
              <a:rPr lang="ru-RU" sz="2800" dirty="0" smtClean="0"/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139189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i="1" dirty="0" smtClean="0"/>
              <a:t>В разделе </a:t>
            </a:r>
            <a:r>
              <a:rPr lang="ru-RU" sz="2800" dirty="0" smtClean="0"/>
              <a:t>«</a:t>
            </a:r>
            <a:r>
              <a:rPr lang="ru-RU" sz="2800" b="1" dirty="0" smtClean="0"/>
              <a:t>Параметры звука</a:t>
            </a:r>
            <a:r>
              <a:rPr lang="ru-RU" sz="2800" dirty="0" smtClean="0"/>
              <a:t>» можно выбрать  некоторые настройки для звука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  <p:bldP spid="8" grpId="0" animBg="1"/>
      <p:bldP spid="9" grpId="0" animBg="1"/>
      <p:bldP spid="11" grpId="0"/>
      <p:bldP spid="1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rinthian columns design template">
  <a:themeElements>
    <a:clrScheme name="Тема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Corinthian columns design template</Template>
  <TotalTime>677</TotalTime>
  <Words>498</Words>
  <Application>Microsoft Office PowerPoint</Application>
  <PresentationFormat>Экран (4:3)</PresentationFormat>
  <Paragraphs>102</Paragraphs>
  <Slides>18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Bookman Old Style</vt:lpstr>
      <vt:lpstr>Calibri</vt:lpstr>
      <vt:lpstr>Cambria</vt:lpstr>
      <vt:lpstr>Gill Sans MT</vt:lpstr>
      <vt:lpstr>Palatino Linotype</vt:lpstr>
      <vt:lpstr>Webdings</vt:lpstr>
      <vt:lpstr>Wingdings</vt:lpstr>
      <vt:lpstr>Wingdings 3</vt:lpstr>
      <vt:lpstr>Corinthian columns design template</vt:lpstr>
      <vt:lpstr>Начальная</vt:lpstr>
      <vt:lpstr>Мультимедиа эффекты в презентации</vt:lpstr>
      <vt:lpstr>Основные эффекты</vt:lpstr>
      <vt:lpstr>Смена слайдов</vt:lpstr>
      <vt:lpstr>Смена слайдов</vt:lpstr>
      <vt:lpstr>Смена слайдов</vt:lpstr>
      <vt:lpstr>Анимационные эффекты</vt:lpstr>
      <vt:lpstr>Анимационные эффекты</vt:lpstr>
      <vt:lpstr>Звук</vt:lpstr>
      <vt:lpstr>Звук</vt:lpstr>
      <vt:lpstr>Звук</vt:lpstr>
      <vt:lpstr>Видео</vt:lpstr>
      <vt:lpstr>Видео</vt:lpstr>
      <vt:lpstr>Видео</vt:lpstr>
      <vt:lpstr>Гиперссылки</vt:lpstr>
      <vt:lpstr>Гиперссылки</vt:lpstr>
      <vt:lpstr>Гиперссылки</vt:lpstr>
      <vt:lpstr>Гиперссылки</vt:lpstr>
      <vt:lpstr>Гиперссылки</vt:lpstr>
    </vt:vector>
  </TitlesOfParts>
  <Company>ОСШ №2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Мультимедиа эффекты в презентации</dc:title>
  <dc:creator>школа</dc:creator>
  <cp:lastModifiedBy>Пользователь Windows</cp:lastModifiedBy>
  <cp:revision>71</cp:revision>
  <dcterms:created xsi:type="dcterms:W3CDTF">2014-11-06T05:32:01Z</dcterms:created>
  <dcterms:modified xsi:type="dcterms:W3CDTF">2017-11-14T15:10:48Z</dcterms:modified>
</cp:coreProperties>
</file>