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60" r:id="rId4"/>
    <p:sldId id="257" r:id="rId5"/>
    <p:sldId id="259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4" d="100"/>
          <a:sy n="114" d="100"/>
        </p:scale>
        <p:origin x="-354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E5F826F-3399-424A-9C22-05F4684ECA52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728848BC-057F-4F54-858C-1C5958F38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344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F826F-3399-424A-9C22-05F4684ECA52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848BC-057F-4F54-858C-1C5958F38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532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F826F-3399-424A-9C22-05F4684ECA52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848BC-057F-4F54-858C-1C5958F38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93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F826F-3399-424A-9C22-05F4684ECA52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848BC-057F-4F54-858C-1C5958F38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819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F826F-3399-424A-9C22-05F4684ECA52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848BC-057F-4F54-858C-1C5958F38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707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F826F-3399-424A-9C22-05F4684ECA52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848BC-057F-4F54-858C-1C5958F38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122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F826F-3399-424A-9C22-05F4684ECA52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848BC-057F-4F54-858C-1C5958F38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844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E5F826F-3399-424A-9C22-05F4684ECA52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848BC-057F-4F54-858C-1C5958F38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8763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E5F826F-3399-424A-9C22-05F4684ECA52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848BC-057F-4F54-858C-1C5958F38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800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F826F-3399-424A-9C22-05F4684ECA52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848BC-057F-4F54-858C-1C5958F38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868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F826F-3399-424A-9C22-05F4684ECA52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848BC-057F-4F54-858C-1C5958F38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983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F826F-3399-424A-9C22-05F4684ECA52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848BC-057F-4F54-858C-1C5958F38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118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F826F-3399-424A-9C22-05F4684ECA52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848BC-057F-4F54-858C-1C5958F38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305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F826F-3399-424A-9C22-05F4684ECA52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848BC-057F-4F54-858C-1C5958F38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28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F826F-3399-424A-9C22-05F4684ECA52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848BC-057F-4F54-858C-1C5958F38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248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F826F-3399-424A-9C22-05F4684ECA52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848BC-057F-4F54-858C-1C5958F38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135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F826F-3399-424A-9C22-05F4684ECA52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848BC-057F-4F54-858C-1C5958F38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885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E5F826F-3399-424A-9C22-05F4684ECA52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728848BC-057F-4F54-858C-1C5958F38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182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9455" y="1477433"/>
            <a:ext cx="8825658" cy="2677648"/>
          </a:xfrm>
        </p:spPr>
        <p:txBody>
          <a:bodyPr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КАЛУЖСКОЙ ОБЛАСТИ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ПРОФЕССИОНАЛЬНОЕ ОБРАЗОВАТЕЛЬНОЕ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КАЛУЖСКОЙ ОБЛАСТИ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«КАЛУЖСКИЙ КОЛЛЕДЖ ЭКОНОМИКИ И ТЕНОЛОГИЙ»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«МОЯ СПЕЦИАЛЬНОСТЬ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01055" y="4294781"/>
            <a:ext cx="8825658" cy="861420"/>
          </a:xfrm>
        </p:spPr>
        <p:txBody>
          <a:bodyPr>
            <a:normAutofit fontScale="25000" lnSpcReduction="20000"/>
          </a:bodyPr>
          <a:lstStyle/>
          <a:p>
            <a:r>
              <a: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ВЫПОЛНИЛА </a:t>
            </a:r>
            <a:r>
              <a: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Студентка </a:t>
            </a:r>
            <a:r>
              <a:rPr lang="ru-RU" sz="9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группы </a:t>
            </a:r>
            <a:r>
              <a: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ТХ-41 </a:t>
            </a:r>
            <a:r>
              <a:rPr lang="ru-RU" sz="9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А.Н.КОЗЛОВА</a:t>
            </a:r>
          </a:p>
          <a:p>
            <a:endParaRPr lang="ru-RU" sz="9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9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9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Калуга 2020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952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Технолог хлебобулочных кондитерских и </a:t>
            </a:r>
            <a:r>
              <a:rPr lang="ru-RU" dirty="0" smtClean="0">
                <a:solidFill>
                  <a:schemeClr val="bg1"/>
                </a:solidFill>
              </a:rPr>
              <a:t>макаронных изделий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959099"/>
            <a:ext cx="4814046" cy="4140201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специалист, деятельность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которого является широкая организация общественного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культурное обслуживания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прогрессивных форм работы.</a:t>
            </a:r>
          </a:p>
        </p:txBody>
      </p:sp>
      <p:pic>
        <p:nvPicPr>
          <p:cNvPr id="2050" name="Picture 2" descr="Роль профессии технолога на производстве | intalent.pr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12" y="2760132"/>
            <a:ext cx="4769087" cy="318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37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854" y="986368"/>
            <a:ext cx="8761413" cy="706964"/>
          </a:xfrm>
        </p:spPr>
        <p:txBody>
          <a:bodyPr/>
          <a:lstStyle/>
          <a:p>
            <a:pPr algn="ctr"/>
            <a:r>
              <a:rPr lang="ru-RU" dirty="0" smtClean="0"/>
              <a:t>Почему технолог?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9800" y="2794000"/>
            <a:ext cx="5549900" cy="33274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поступила на данную профессию, так как качественная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еда — залог здоровья населения страны. Поэтому профессия технолога пищевого производства будет востребована всегда и ее значение только возрастает, особенно в современных условиях. </a:t>
            </a:r>
          </a:p>
        </p:txBody>
      </p:sp>
      <p:pic>
        <p:nvPicPr>
          <p:cNvPr id="1026" name="Picture 2" descr="Симферопольская молодежь испекла в Ставрополе хлеб для диабетиков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794000"/>
            <a:ext cx="3425825" cy="297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32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3854" y="922868"/>
            <a:ext cx="9894046" cy="706964"/>
          </a:xfrm>
        </p:spPr>
        <p:txBody>
          <a:bodyPr/>
          <a:lstStyle/>
          <a:p>
            <a:pPr algn="ctr"/>
            <a:r>
              <a:rPr lang="ru-RU" dirty="0" smtClean="0"/>
              <a:t>О профессии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6754" y="2425700"/>
            <a:ext cx="8825659" cy="34163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характеристика специалиста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продуктов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рассчитывает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количество для получения готовых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блюд;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меню;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распределяет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 между поварами и контролирует 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отвечает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исправность оборудования и качество готовых блюд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502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Личные качества: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3364" y="2457449"/>
            <a:ext cx="5767829" cy="3817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 должен обладать личными качествами: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аккуратность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чистоплотность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выносливость.</a:t>
            </a:r>
            <a:r>
              <a:rPr lang="ru-RU" dirty="0"/>
              <a:t> </a:t>
            </a:r>
          </a:p>
        </p:txBody>
      </p:sp>
      <p:pic>
        <p:nvPicPr>
          <p:cNvPr id="3074" name="Picture 2" descr="Технолог общественного питания. Образец, пример готового резюм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502" y="2527096"/>
            <a:ext cx="48768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353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6200" y="1138768"/>
            <a:ext cx="8761413" cy="706964"/>
          </a:xfrm>
        </p:spPr>
        <p:txBody>
          <a:bodyPr/>
          <a:lstStyle/>
          <a:p>
            <a:pPr algn="ctr"/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1954" y="3187700"/>
            <a:ext cx="8825659" cy="34163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выше изложенного можно подвести итог, что специальность технолога требует ответственности, ума, выносливости.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 пошла на эту специальность, так как хотела работать в данном производстве.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93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27</TotalTime>
  <Words>141</Words>
  <Application>Microsoft Office PowerPoint</Application>
  <PresentationFormat>Произвольный</PresentationFormat>
  <Paragraphs>25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Ион (конференц-зал)</vt:lpstr>
      <vt:lpstr>МИНИСТЕРСТВО ОБРАЗОВАНИЯ И НАУКИ КАЛУЖСКОЙ ОБЛАСТИ ГОСУДАРСТВЕННОЕ БЮДЖЕТНОЕ ПРОФЕССИОНАЛЬНОЕ ОБРАЗОВАТЕЛЬНОЕ УЧРЕЖДЕНИЕ КАЛУЖСКОЙ ОБЛАСТИ  «КАЛУЖСКИЙ КОЛЛЕДЖ ЭКОНОМИКИ И ТЕНОЛОГИЙ»  ТЕМА: «МОЯ СПЕЦИАЛЬНОСТЬ»</vt:lpstr>
      <vt:lpstr>Технолог хлебобулочных кондитерских и макаронных изделий</vt:lpstr>
      <vt:lpstr>Почему технолог?</vt:lpstr>
      <vt:lpstr>О профессии</vt:lpstr>
      <vt:lpstr>Личные качества:</vt:lpstr>
      <vt:lpstr>Заключение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И НАУКИ КАЛУЖСКОЙ ОБЛАСТИ ГОСУДАРСТВЕННОЕ БЮДЖЕТНОЕ ПРОФЕССИОНАЛЬНОЕ ОБРАЗОВАТЕЛЬНОЕ УЧРЕЖДЕНИЕ КАЛУЖСКОЙ ОБЛАСТИ  «КАЛУЖСКИЙ КОЛЛЕДЖ ЭКОНОМИКИ И ТЕНОЛОГИЙ»  ТЕМА: МОЯ СПЕЦИАЛЬНОСТЬ.</dc:title>
  <dc:creator>admin</dc:creator>
  <cp:lastModifiedBy>-</cp:lastModifiedBy>
  <cp:revision>5</cp:revision>
  <dcterms:created xsi:type="dcterms:W3CDTF">2020-05-07T21:00:18Z</dcterms:created>
  <dcterms:modified xsi:type="dcterms:W3CDTF">2020-09-20T07:38:13Z</dcterms:modified>
</cp:coreProperties>
</file>