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9" r:id="rId8"/>
    <p:sldId id="268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7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9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1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3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8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5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9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7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8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2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7987-F221-4F70-9E49-9F3670052AE0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3501-30CF-42DA-9606-92D56E998E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8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Орловы\AppData\Local\Microsoft\Windows\Temporary Internet Files\Content.IE5\NAJ0VWBQ\MC900397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8393" y="-1227019"/>
            <a:ext cx="7056784" cy="9113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15616" y="908721"/>
            <a:ext cx="7128792" cy="24208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Урок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технологии в 1 классе: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 Мой новогодний подарок»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920480" cy="172819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Приготовила учитель начальных классов 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Орлова Н.В.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42" name="Picture 18" descr="C:\Users\Орловы\AppData\Local\Microsoft\Windows\Temporary Internet Files\Content.IE5\NAJ0VWBQ\MC9004234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18722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7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6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840760" cy="4680520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Посмотрели мы в окошко,</a:t>
            </a:r>
            <a:b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 снегу уже дорожки,</a:t>
            </a:r>
            <a:b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Значит, праздник к нам придет,</a:t>
            </a:r>
            <a:b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зовется...</a:t>
            </a:r>
          </a:p>
        </p:txBody>
      </p:sp>
      <p:pic>
        <p:nvPicPr>
          <p:cNvPr id="5122" name="Picture 2" descr="C:\Users\Орловы\AppData\Local\Microsoft\Windows\Temporary Internet Files\Content.IE5\LEFM1Q0U\MC9004262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999457" cy="22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рловы\AppData\Local\Microsoft\Windows\Temporary Internet Files\Content.IE5\NAJ0VWBQ\MC900397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5601" y="-1034983"/>
            <a:ext cx="7272807" cy="914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489947">
            <a:off x="5004049" y="580436"/>
            <a:ext cx="3240360" cy="511232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Красавица лесная,</a:t>
            </a:r>
            <a:br>
              <a:rPr 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такая,</a:t>
            </a:r>
            <a:br>
              <a:rPr 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Украшена игрушками,</a:t>
            </a:r>
            <a:br>
              <a:rPr 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гирляндами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хлопушками.</a:t>
            </a:r>
          </a:p>
        </p:txBody>
      </p:sp>
      <p:pic>
        <p:nvPicPr>
          <p:cNvPr id="1026" name="Picture 2" descr="C:\Users\Орловы\AppData\Local\Microsoft\Windows\Temporary Internet Files\Content.IE5\LEFM1Q0U\MC9004235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507307" cy="150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794">
            <a:off x="981566" y="721979"/>
            <a:ext cx="32403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1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893" y="971740"/>
            <a:ext cx="3822146" cy="4176464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приходит в гости к нам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Зимнею порою,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шубе, теплых сапогах,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белой бородою?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подарки нам принес,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Добрый.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</p:txBody>
      </p:sp>
      <p:pic>
        <p:nvPicPr>
          <p:cNvPr id="2050" name="Picture 2" descr="C:\Users\Орловы\AppData\Local\Microsoft\Windows\Temporary Internet Files\Content.IE5\LLE8TIER\MC900423473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5218113"/>
            <a:ext cx="1827213" cy="13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3843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рловы\AppData\Local\Microsoft\Windows\Temporary Internet Files\Content.IE5\NAJ0VWBQ\MC900397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9592" y="-1103404"/>
            <a:ext cx="7344817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827" y="743032"/>
            <a:ext cx="5981083" cy="4383477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прячется под елкой,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сразу не найдешь,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 день определенный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так долго ждешь.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так бывает ярок,</a:t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Зовется он...</a:t>
            </a:r>
          </a:p>
        </p:txBody>
      </p:sp>
      <p:pic>
        <p:nvPicPr>
          <p:cNvPr id="3074" name="Picture 2" descr="C:\Users\Орловы\AppData\Local\Microsoft\Windows\Temporary Internet Files\Content.IE5\JQI7S0ET\MC9004078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53810" cy="12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096344" cy="201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3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рловы\AppData\Local\Microsoft\Windows\Temporary Internet Files\Content.IE5\NAJ0VWBQ\MC900397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3608" y="-1188523"/>
            <a:ext cx="7056785" cy="914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000" y="651458"/>
            <a:ext cx="6618361" cy="261178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Каждый Новый год мы ждем подарки. И сказочный дедушка мороз приносит их нам.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722313" y="3645024"/>
            <a:ext cx="7736604" cy="2592288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мы помечтаем и сделаем из пластилина тот подарок, который бы хотели получить.</a:t>
            </a:r>
            <a:endParaRPr lang="ru-RU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Орловы\AppData\Local\Microsoft\Windows\Temporary Internet Files\Content.IE5\NAJ0VWBQ\MC9003048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149099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рловы\AppData\Local\Microsoft\Windows\Temporary Internet Files\Content.IE5\NAJ0VWBQ\MC900397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3608" y="-1143002"/>
            <a:ext cx="7056785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848872" cy="381642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Но!</a:t>
            </a: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условие; при изготовлении своего подарка вы не говорите одноклассникам что это такое.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Орловы\AppData\Local\Microsoft\Windows\Temporary Internet Files\Content.IE5\LLE8TIER\MM90028398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41168"/>
            <a:ext cx="1152128" cy="15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рловы\AppData\Local\Microsoft\Windows\Temporary Internet Files\Content.IE5\NAJ0VWBQ\MC900397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3437" y="-1254638"/>
            <a:ext cx="7056785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87624" y="764704"/>
            <a:ext cx="6984776" cy="3456383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урока вы покажите свою поделку, а ребята должны догадаться, что же вы хотите получить на Новый год.</a:t>
            </a:r>
            <a:endParaRPr lang="ru-RU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Орловы\AppData\Local\Microsoft\Windows\Temporary Internet Files\Content.IE5\JQI7S0ET\MC9004234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013176"/>
            <a:ext cx="144015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рловы\AppData\Local\Microsoft\Windows\Temporary Internet Files\Content.IE5\NAJ0VWBQ\MC900397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3607" y="-1143003"/>
            <a:ext cx="7056785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841688">
            <a:off x="6038466" y="4207296"/>
            <a:ext cx="2554560" cy="1624568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843" y="1289065"/>
            <a:ext cx="6640436" cy="2140313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Приступайте к работе!</a:t>
            </a:r>
            <a:endParaRPr lang="ru-RU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Орловы\AppData\Local\Microsoft\Windows\Temporary Internet Files\Content.IE5\NAJ0VWBQ\MC9004234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4960938"/>
            <a:ext cx="1781175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технологии в 1 классе: « Мой новогодний подарок»</vt:lpstr>
      <vt:lpstr>Посмотрели мы в окошко, Все в снегу уже дорожки, Значит, праздник к нам придет, Он зовется...</vt:lpstr>
      <vt:lpstr>Красавица лесная, Зеленая такая, Украшена игрушками, гирляндами, хлопушками.</vt:lpstr>
      <vt:lpstr>Кто приходит в гости к нам Зимнею порою, В шубе, теплых сапогах, С белой бородою? Он подарки нам принес, Добрый...</vt:lpstr>
      <vt:lpstr>Он прячется под елкой, И сразу не найдешь, Но в день определенный Его так долго ждешь. Он так бывает ярок, Зовется он...</vt:lpstr>
      <vt:lpstr>- Каждый Новый год мы ждем подарки. И сказочный дедушка мороз приносит их нам.</vt:lpstr>
      <vt:lpstr>Но! Есть условие; при изготовлении своего подарка вы не говорите одноклассникам что это такое.</vt:lpstr>
      <vt:lpstr>Презентация PowerPoint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Орловы</dc:creator>
  <cp:lastModifiedBy>HumerMor</cp:lastModifiedBy>
  <cp:revision>34</cp:revision>
  <dcterms:created xsi:type="dcterms:W3CDTF">2013-12-23T12:41:10Z</dcterms:created>
  <dcterms:modified xsi:type="dcterms:W3CDTF">2021-02-07T13:34:29Z</dcterms:modified>
</cp:coreProperties>
</file>