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76" r:id="rId5"/>
    <p:sldId id="259" r:id="rId6"/>
    <p:sldId id="261" r:id="rId7"/>
    <p:sldId id="265" r:id="rId8"/>
    <p:sldId id="266" r:id="rId9"/>
    <p:sldId id="267" r:id="rId10"/>
    <p:sldId id="277" r:id="rId11"/>
    <p:sldId id="278" r:id="rId12"/>
    <p:sldId id="279" r:id="rId13"/>
    <p:sldId id="270" r:id="rId14"/>
    <p:sldId id="269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четная запись Майкрософт" initials="УзМ" lastIdx="1" clrIdx="0">
    <p:extLst>
      <p:ext uri="{19B8F6BF-5375-455C-9EA6-DF929625EA0E}">
        <p15:presenceInfo xmlns:p15="http://schemas.microsoft.com/office/powerpoint/2012/main" userId="fb5f4467b45ff3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35897435897434E-2"/>
          <c:y val="2.9144909517889211E-2"/>
          <c:w val="0.91514957264957264"/>
          <c:h val="0.62841662163650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эксперимента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Постоянно</c:v>
                </c:pt>
                <c:pt idx="1">
                  <c:v>1-2 раза в неделю</c:v>
                </c:pt>
                <c:pt idx="2">
                  <c:v>2-3 раза в месяц</c:v>
                </c:pt>
                <c:pt idx="3">
                  <c:v>Не использую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7-45AD-B527-2D8F13ADAE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эксиперимента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Постоянно</c:v>
                </c:pt>
                <c:pt idx="1">
                  <c:v>1-2 раза в неделю</c:v>
                </c:pt>
                <c:pt idx="2">
                  <c:v>2-3 раза в месяц</c:v>
                </c:pt>
                <c:pt idx="3">
                  <c:v>Не использую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7-45AD-B527-2D8F13ADA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416904"/>
        <c:axId val="250415728"/>
      </c:barChart>
      <c:catAx>
        <c:axId val="250416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0415728"/>
        <c:crosses val="autoZero"/>
        <c:auto val="1"/>
        <c:lblAlgn val="ctr"/>
        <c:lblOffset val="100"/>
        <c:noMultiLvlLbl val="0"/>
      </c:catAx>
      <c:valAx>
        <c:axId val="25041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0416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10444259099E-2"/>
          <c:y val="0.91392371863347621"/>
          <c:w val="0.89999997911148177"/>
          <c:h val="7.7089904572226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819604195258621E-2"/>
          <c:y val="4.439410744108737E-2"/>
          <c:w val="0.87260182946377951"/>
          <c:h val="0.61946836931230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эксперимента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Постоянно</c:v>
                </c:pt>
                <c:pt idx="1">
                  <c:v>1-2 раза в неделю</c:v>
                </c:pt>
                <c:pt idx="2">
                  <c:v>2-3 раза в месяц</c:v>
                </c:pt>
                <c:pt idx="3">
                  <c:v>Не использую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D-49BD-9B92-8C984547E8C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эксперимента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Постоянно</c:v>
                </c:pt>
                <c:pt idx="1">
                  <c:v>1-2 раза в неделю</c:v>
                </c:pt>
                <c:pt idx="2">
                  <c:v>2-3 раза в месяц</c:v>
                </c:pt>
                <c:pt idx="3">
                  <c:v>Не использую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D-49BD-9B92-8C984547E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417296"/>
        <c:axId val="250417688"/>
      </c:barChart>
      <c:catAx>
        <c:axId val="25041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0417688"/>
        <c:crosses val="autoZero"/>
        <c:auto val="1"/>
        <c:lblAlgn val="ctr"/>
        <c:lblOffset val="100"/>
        <c:noMultiLvlLbl val="0"/>
      </c:catAx>
      <c:valAx>
        <c:axId val="250417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041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58192709519735E-2"/>
          <c:y val="3.5991824677303795E-2"/>
          <c:w val="0.90374948952683498"/>
          <c:h val="0.60632982063086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эксперимента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1-4196-8E15-BB119EF79F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эксперимента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71-4196-8E15-BB119EF79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0678264"/>
        <c:axId val="180675520"/>
      </c:barChart>
      <c:catAx>
        <c:axId val="18067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675520"/>
        <c:crosses val="autoZero"/>
        <c:auto val="1"/>
        <c:lblAlgn val="ctr"/>
        <c:lblOffset val="100"/>
        <c:noMultiLvlLbl val="0"/>
      </c:catAx>
      <c:valAx>
        <c:axId val="18067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67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52703383456049E-2"/>
          <c:y val="3.6812021008939232E-2"/>
          <c:w val="0.89211263005108887"/>
          <c:h val="0.57035206732304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эксперимента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Индивидуально между сотрудниками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13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BB-4B41-9AC2-57D4D39D5E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эксперимента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Индивидуально между сотрудниками</c:v>
                </c:pt>
                <c:pt idx="2">
                  <c:v>Нет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BB-4B41-9AC2-57D4D39D5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8662944"/>
        <c:axId val="248660984"/>
      </c:barChart>
      <c:catAx>
        <c:axId val="24866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8660984"/>
        <c:crosses val="autoZero"/>
        <c:auto val="1"/>
        <c:lblAlgn val="ctr"/>
        <c:lblOffset val="100"/>
        <c:noMultiLvlLbl val="0"/>
      </c:catAx>
      <c:valAx>
        <c:axId val="248660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866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441656485796"/>
          <c:y val="3.8480473166509911E-2"/>
          <c:w val="0.82988797274704629"/>
          <c:h val="0.547302975925859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эксперимента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педагог – администрация</c:v>
                </c:pt>
                <c:pt idx="1">
                  <c:v>педагог – педагог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E-45A8-96C5-52E34AB5A6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эксперимента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педагог – администрация</c:v>
                </c:pt>
                <c:pt idx="1">
                  <c:v>педагог – педагог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AE-45A8-96C5-52E34AB5A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955008"/>
        <c:axId val="245665984"/>
      </c:barChart>
      <c:catAx>
        <c:axId val="23195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5665984"/>
        <c:crosses val="autoZero"/>
        <c:auto val="1"/>
        <c:lblAlgn val="ctr"/>
        <c:lblOffset val="100"/>
        <c:noMultiLvlLbl val="0"/>
      </c:catAx>
      <c:valAx>
        <c:axId val="245665984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195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580933825863"/>
          <c:y val="4.7311309067284313E-2"/>
          <c:w val="0.86487529379433747"/>
          <c:h val="0.4808610560438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эксперимента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администрация – педагогический состав</c:v>
                </c:pt>
                <c:pt idx="1">
                  <c:v>администрация – родители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3-4520-8DB7-24AF6D93FB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эксперимента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администрация – педагогический состав</c:v>
                </c:pt>
                <c:pt idx="1">
                  <c:v>администрация – родители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3-4520-8DB7-24AF6D93F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026648"/>
        <c:axId val="231025864"/>
      </c:barChart>
      <c:catAx>
        <c:axId val="231026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1025864"/>
        <c:crosses val="autoZero"/>
        <c:auto val="1"/>
        <c:lblAlgn val="ctr"/>
        <c:lblOffset val="100"/>
        <c:noMultiLvlLbl val="0"/>
      </c:catAx>
      <c:valAx>
        <c:axId val="231025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1026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2619C-283C-4255-80A9-09419304CBA3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FD1CA573-7450-4EEE-9E06-62A7D2327E37}">
      <dgm:prSet phldrT="[Текст]"/>
      <dgm:spPr/>
      <dgm:t>
        <a:bodyPr/>
        <a:lstStyle/>
        <a:p>
          <a:r>
            <a:rPr lang="ru-RU" dirty="0" smtClean="0">
              <a:latin typeface="Book Antiqua" panose="02040602050305030304" pitchFamily="18" charset="0"/>
            </a:rPr>
            <a:t>Проверить эффективность процесса реализации управленческих функций руководителя образовательной организации в современных условиях с применением информационных технологий.</a:t>
          </a:r>
          <a:endParaRPr lang="ru-RU" dirty="0">
            <a:latin typeface="Book Antiqua" panose="02040602050305030304" pitchFamily="18" charset="0"/>
          </a:endParaRPr>
        </a:p>
      </dgm:t>
    </dgm:pt>
    <dgm:pt modelId="{C9EC15CC-08F0-4CB2-BF57-3BDA21B033B2}" type="parTrans" cxnId="{63E415B7-4E36-40D0-86C1-F686E7F847FD}">
      <dgm:prSet/>
      <dgm:spPr/>
      <dgm:t>
        <a:bodyPr/>
        <a:lstStyle/>
        <a:p>
          <a:endParaRPr lang="ru-RU"/>
        </a:p>
      </dgm:t>
    </dgm:pt>
    <dgm:pt modelId="{2436F371-D03D-44E8-B7FD-F502CA63EDCC}" type="sibTrans" cxnId="{63E415B7-4E36-40D0-86C1-F686E7F847FD}">
      <dgm:prSet/>
      <dgm:spPr/>
      <dgm:t>
        <a:bodyPr/>
        <a:lstStyle/>
        <a:p>
          <a:endParaRPr lang="ru-RU"/>
        </a:p>
      </dgm:t>
    </dgm:pt>
    <dgm:pt modelId="{5565AE7A-0BCA-4919-9FAF-EAD7B611EEED}" type="pres">
      <dgm:prSet presAssocID="{2042619C-283C-4255-80A9-09419304CBA3}" presName="CompostProcess" presStyleCnt="0">
        <dgm:presLayoutVars>
          <dgm:dir/>
          <dgm:resizeHandles val="exact"/>
        </dgm:presLayoutVars>
      </dgm:prSet>
      <dgm:spPr/>
    </dgm:pt>
    <dgm:pt modelId="{E2B627B9-A069-46C7-B147-EBE026991BD4}" type="pres">
      <dgm:prSet presAssocID="{2042619C-283C-4255-80A9-09419304CBA3}" presName="arrow" presStyleLbl="bgShp" presStyleIdx="0" presStyleCnt="1" custScaleX="117647" custLinFactNeighborX="406"/>
      <dgm:spPr>
        <a:noFill/>
        <a:ln>
          <a:solidFill>
            <a:schemeClr val="tx1"/>
          </a:solidFill>
        </a:ln>
      </dgm:spPr>
    </dgm:pt>
    <dgm:pt modelId="{1FA91760-FF4A-44E3-B227-958F7CCBC0E3}" type="pres">
      <dgm:prSet presAssocID="{2042619C-283C-4255-80A9-09419304CBA3}" presName="linearProcess" presStyleCnt="0"/>
      <dgm:spPr/>
    </dgm:pt>
    <dgm:pt modelId="{59F5F123-3500-46F4-989B-47EBDEA560D2}" type="pres">
      <dgm:prSet presAssocID="{FD1CA573-7450-4EEE-9E06-62A7D2327E37}" presName="textNode" presStyleLbl="node1" presStyleIdx="0" presStyleCnt="1" custScaleX="96460" custLinFactNeighborX="-5485" custLinFactNeighborY="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38247-2964-4A27-9A3F-227826EFAAC6}" type="presOf" srcId="{FD1CA573-7450-4EEE-9E06-62A7D2327E37}" destId="{59F5F123-3500-46F4-989B-47EBDEA560D2}" srcOrd="0" destOrd="0" presId="urn:microsoft.com/office/officeart/2005/8/layout/hProcess9"/>
    <dgm:cxn modelId="{63E415B7-4E36-40D0-86C1-F686E7F847FD}" srcId="{2042619C-283C-4255-80A9-09419304CBA3}" destId="{FD1CA573-7450-4EEE-9E06-62A7D2327E37}" srcOrd="0" destOrd="0" parTransId="{C9EC15CC-08F0-4CB2-BF57-3BDA21B033B2}" sibTransId="{2436F371-D03D-44E8-B7FD-F502CA63EDCC}"/>
    <dgm:cxn modelId="{19FDBBA2-73C6-4F5C-A4F6-1ED9B4595A52}" type="presOf" srcId="{2042619C-283C-4255-80A9-09419304CBA3}" destId="{5565AE7A-0BCA-4919-9FAF-EAD7B611EEED}" srcOrd="0" destOrd="0" presId="urn:microsoft.com/office/officeart/2005/8/layout/hProcess9"/>
    <dgm:cxn modelId="{D3BBB84A-4981-4B9A-B4D8-A110C1A10E57}" type="presParOf" srcId="{5565AE7A-0BCA-4919-9FAF-EAD7B611EEED}" destId="{E2B627B9-A069-46C7-B147-EBE026991BD4}" srcOrd="0" destOrd="0" presId="urn:microsoft.com/office/officeart/2005/8/layout/hProcess9"/>
    <dgm:cxn modelId="{A3823972-5568-4486-8C49-3E5090DF91CA}" type="presParOf" srcId="{5565AE7A-0BCA-4919-9FAF-EAD7B611EEED}" destId="{1FA91760-FF4A-44E3-B227-958F7CCBC0E3}" srcOrd="1" destOrd="0" presId="urn:microsoft.com/office/officeart/2005/8/layout/hProcess9"/>
    <dgm:cxn modelId="{11BF8784-D664-4F5E-B820-18A1319F03A1}" type="presParOf" srcId="{1FA91760-FF4A-44E3-B227-958F7CCBC0E3}" destId="{59F5F123-3500-46F4-989B-47EBDEA560D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A213F-DD0A-4B07-9DBC-1CE522AA7C63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5A9611C-37D5-4B2D-8496-7A5D9CD931CB}">
      <dgm:prSet phldrT="[Текст]" custT="1"/>
      <dgm:spPr>
        <a:noFill/>
      </dgm:spPr>
      <dgm:t>
        <a:bodyPr/>
        <a:lstStyle/>
        <a:p>
          <a:r>
            <a:rPr lang="ru-RU" sz="4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rPr>
            <a:t>Задачи</a:t>
          </a:r>
          <a:endParaRPr lang="ru-RU" sz="48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gm:t>
    </dgm:pt>
    <dgm:pt modelId="{C44772CC-8F42-409F-8C6C-8622B09C79A9}" type="parTrans" cxnId="{52FF8133-2525-48DE-8DC3-C980007552C4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DB34C036-ACA9-4CD0-9E80-312D402445E1}" type="sibTrans" cxnId="{52FF8133-2525-48DE-8DC3-C980007552C4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88524DC6-A301-46A7-AB04-CB9525FEC34C}">
      <dgm:prSet phldrT="[Текст]" custT="1"/>
      <dgm:spPr/>
      <dgm:t>
        <a:bodyPr/>
        <a:lstStyle/>
        <a:p>
          <a:r>
            <a:rPr lang="ru-RU" sz="1800" dirty="0" smtClean="0">
              <a:latin typeface="Book Antiqua" panose="02040602050305030304" pitchFamily="18" charset="0"/>
            </a:rPr>
            <a:t>изучить теоретические основы использования современных информационных технологий в управлении образовательной организацией; </a:t>
          </a:r>
          <a:endParaRPr lang="ru-RU" sz="1800" dirty="0">
            <a:latin typeface="Book Antiqua" panose="02040602050305030304" pitchFamily="18" charset="0"/>
          </a:endParaRPr>
        </a:p>
      </dgm:t>
    </dgm:pt>
    <dgm:pt modelId="{2A4718E6-0503-4646-9F1D-DAE1D4168B14}" type="parTrans" cxnId="{D1993769-565E-430B-A9F6-8BE0E775C457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A022B769-67C9-4554-805F-542A03752333}" type="sibTrans" cxnId="{D1993769-565E-430B-A9F6-8BE0E775C457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03DEAEAE-98BB-4272-B9E5-10FBDAE40C53}">
      <dgm:prSet custT="1"/>
      <dgm:spPr/>
      <dgm:t>
        <a:bodyPr/>
        <a:lstStyle/>
        <a:p>
          <a:r>
            <a:rPr lang="ru-RU" sz="1800" dirty="0" smtClean="0">
              <a:latin typeface="Book Antiqua" panose="02040602050305030304" pitchFamily="18" charset="0"/>
            </a:rPr>
            <a:t>провести оценку уровня информатизации системы управления образовательной организации;</a:t>
          </a:r>
          <a:endParaRPr lang="ru-RU" sz="1800" dirty="0">
            <a:latin typeface="Book Antiqua" panose="02040602050305030304" pitchFamily="18" charset="0"/>
          </a:endParaRPr>
        </a:p>
      </dgm:t>
    </dgm:pt>
    <dgm:pt modelId="{5AB68291-0791-4C58-828E-ACBDF7B9EE1E}" type="parTrans" cxnId="{0892594E-3A25-44CD-975E-654491B389DC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DE7A0BA2-1502-485A-97D3-FFCBF5BD50CF}" type="sibTrans" cxnId="{0892594E-3A25-44CD-975E-654491B389DC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BF33B3A3-E84B-4215-BE5B-51913E9CC5FB}">
      <dgm:prSet custT="1"/>
      <dgm:spPr/>
      <dgm:t>
        <a:bodyPr/>
        <a:lstStyle/>
        <a:p>
          <a:r>
            <a:rPr lang="ru-RU" sz="1800" dirty="0" smtClean="0">
              <a:latin typeface="Book Antiqua" panose="02040602050305030304" pitchFamily="18" charset="0"/>
            </a:rPr>
            <a:t>на основе изучения теоретической литературы и полученных в ходе исследования данных разработать и внедрить модель реализации управленческих функций руководителя образовательной организации и оценить ее эффективность экспериментальным путем. </a:t>
          </a:r>
          <a:endParaRPr lang="ru-RU" sz="1800" dirty="0">
            <a:latin typeface="Book Antiqua" panose="02040602050305030304" pitchFamily="18" charset="0"/>
          </a:endParaRPr>
        </a:p>
      </dgm:t>
    </dgm:pt>
    <dgm:pt modelId="{FF13F158-7902-49CB-A954-02AA0D6ED651}" type="parTrans" cxnId="{9B046184-1446-4F58-9823-5CAD2C2E6B20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EB1AAE16-7A8D-4303-944A-6CCA30D19882}" type="sibTrans" cxnId="{9B046184-1446-4F58-9823-5CAD2C2E6B20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C9E3D94A-7DFE-4A7D-8BFA-EDFF3111B7B3}" type="pres">
      <dgm:prSet presAssocID="{068A213F-DD0A-4B07-9DBC-1CE522AA7C6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628F08-9916-4955-890F-0A0738224D43}" type="pres">
      <dgm:prSet presAssocID="{35A9611C-37D5-4B2D-8496-7A5D9CD931CB}" presName="compNode" presStyleCnt="0"/>
      <dgm:spPr/>
    </dgm:pt>
    <dgm:pt modelId="{EB7E3416-475F-4C33-BAEB-84F84FC6C7B9}" type="pres">
      <dgm:prSet presAssocID="{35A9611C-37D5-4B2D-8496-7A5D9CD931CB}" presName="aNode" presStyleLbl="bgShp" presStyleIdx="0" presStyleCnt="1" custLinFactNeighborX="49" custLinFactNeighborY="-1614"/>
      <dgm:spPr/>
      <dgm:t>
        <a:bodyPr/>
        <a:lstStyle/>
        <a:p>
          <a:endParaRPr lang="ru-RU"/>
        </a:p>
      </dgm:t>
    </dgm:pt>
    <dgm:pt modelId="{ED8DEFBD-0B09-48FA-A4A1-019DC74E9BA4}" type="pres">
      <dgm:prSet presAssocID="{35A9611C-37D5-4B2D-8496-7A5D9CD931CB}" presName="textNode" presStyleLbl="bgShp" presStyleIdx="0" presStyleCnt="1"/>
      <dgm:spPr/>
      <dgm:t>
        <a:bodyPr/>
        <a:lstStyle/>
        <a:p>
          <a:endParaRPr lang="ru-RU"/>
        </a:p>
      </dgm:t>
    </dgm:pt>
    <dgm:pt modelId="{5FC4400E-6B00-496B-9502-E67631B0D1EB}" type="pres">
      <dgm:prSet presAssocID="{35A9611C-37D5-4B2D-8496-7A5D9CD931CB}" presName="compChildNode" presStyleCnt="0"/>
      <dgm:spPr/>
    </dgm:pt>
    <dgm:pt modelId="{F4EFCC47-242B-4DA3-83F4-6F358A4B291E}" type="pres">
      <dgm:prSet presAssocID="{35A9611C-37D5-4B2D-8496-7A5D9CD931CB}" presName="theInnerList" presStyleCnt="0"/>
      <dgm:spPr/>
    </dgm:pt>
    <dgm:pt modelId="{30FB9BC7-40F9-4BFA-8266-EF069052678B}" type="pres">
      <dgm:prSet presAssocID="{88524DC6-A301-46A7-AB04-CB9525FEC34C}" presName="childNode" presStyleLbl="node1" presStyleIdx="0" presStyleCnt="3" custScaleX="125122" custScaleY="137752" custLinFactY="-1255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9380F-691C-4883-B1CF-387BBF06DF78}" type="pres">
      <dgm:prSet presAssocID="{88524DC6-A301-46A7-AB04-CB9525FEC34C}" presName="aSpace2" presStyleCnt="0"/>
      <dgm:spPr/>
    </dgm:pt>
    <dgm:pt modelId="{88B85E91-9704-4E69-AB63-1309B810CB63}" type="pres">
      <dgm:prSet presAssocID="{03DEAEAE-98BB-4272-B9E5-10FBDAE40C53}" presName="childNode" presStyleLbl="node1" presStyleIdx="1" presStyleCnt="3" custScaleX="125120" custLinFactY="-4171" custLinFactNeighborX="-59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975E6-D8D3-4EAB-B5B4-98153D022719}" type="pres">
      <dgm:prSet presAssocID="{03DEAEAE-98BB-4272-B9E5-10FBDAE40C53}" presName="aSpace2" presStyleCnt="0"/>
      <dgm:spPr/>
    </dgm:pt>
    <dgm:pt modelId="{B311D3C7-FB33-4FE6-99E9-01C51BFFB262}" type="pres">
      <dgm:prSet presAssocID="{BF33B3A3-E84B-4215-BE5B-51913E9CC5FB}" presName="childNode" presStyleLbl="node1" presStyleIdx="2" presStyleCnt="3" custScaleX="125122" custScaleY="166702" custLinFactNeighborX="-2965" custLinFactNeighborY="-70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8E035C-7BD8-4543-9F6D-3B2D53508665}" type="presOf" srcId="{BF33B3A3-E84B-4215-BE5B-51913E9CC5FB}" destId="{B311D3C7-FB33-4FE6-99E9-01C51BFFB262}" srcOrd="0" destOrd="0" presId="urn:microsoft.com/office/officeart/2005/8/layout/lProcess2"/>
    <dgm:cxn modelId="{D1993769-565E-430B-A9F6-8BE0E775C457}" srcId="{35A9611C-37D5-4B2D-8496-7A5D9CD931CB}" destId="{88524DC6-A301-46A7-AB04-CB9525FEC34C}" srcOrd="0" destOrd="0" parTransId="{2A4718E6-0503-4646-9F1D-DAE1D4168B14}" sibTransId="{A022B769-67C9-4554-805F-542A03752333}"/>
    <dgm:cxn modelId="{9B046184-1446-4F58-9823-5CAD2C2E6B20}" srcId="{35A9611C-37D5-4B2D-8496-7A5D9CD931CB}" destId="{BF33B3A3-E84B-4215-BE5B-51913E9CC5FB}" srcOrd="2" destOrd="0" parTransId="{FF13F158-7902-49CB-A954-02AA0D6ED651}" sibTransId="{EB1AAE16-7A8D-4303-944A-6CCA30D19882}"/>
    <dgm:cxn modelId="{0892594E-3A25-44CD-975E-654491B389DC}" srcId="{35A9611C-37D5-4B2D-8496-7A5D9CD931CB}" destId="{03DEAEAE-98BB-4272-B9E5-10FBDAE40C53}" srcOrd="1" destOrd="0" parTransId="{5AB68291-0791-4C58-828E-ACBDF7B9EE1E}" sibTransId="{DE7A0BA2-1502-485A-97D3-FFCBF5BD50CF}"/>
    <dgm:cxn modelId="{453F8DD0-B44A-41F0-B86D-249B9A2A4F19}" type="presOf" srcId="{03DEAEAE-98BB-4272-B9E5-10FBDAE40C53}" destId="{88B85E91-9704-4E69-AB63-1309B810CB63}" srcOrd="0" destOrd="0" presId="urn:microsoft.com/office/officeart/2005/8/layout/lProcess2"/>
    <dgm:cxn modelId="{8FA38895-14DE-4417-A3D0-9EF910BB7C55}" type="presOf" srcId="{88524DC6-A301-46A7-AB04-CB9525FEC34C}" destId="{30FB9BC7-40F9-4BFA-8266-EF069052678B}" srcOrd="0" destOrd="0" presId="urn:microsoft.com/office/officeart/2005/8/layout/lProcess2"/>
    <dgm:cxn modelId="{B8C1E559-F8E8-41E3-8BBF-9CC8CB13D835}" type="presOf" srcId="{068A213F-DD0A-4B07-9DBC-1CE522AA7C63}" destId="{C9E3D94A-7DFE-4A7D-8BFA-EDFF3111B7B3}" srcOrd="0" destOrd="0" presId="urn:microsoft.com/office/officeart/2005/8/layout/lProcess2"/>
    <dgm:cxn modelId="{C886D4CA-C1DC-47D9-82F2-C6CE4C0F9FDB}" type="presOf" srcId="{35A9611C-37D5-4B2D-8496-7A5D9CD931CB}" destId="{EB7E3416-475F-4C33-BAEB-84F84FC6C7B9}" srcOrd="0" destOrd="0" presId="urn:microsoft.com/office/officeart/2005/8/layout/lProcess2"/>
    <dgm:cxn modelId="{52FF8133-2525-48DE-8DC3-C980007552C4}" srcId="{068A213F-DD0A-4B07-9DBC-1CE522AA7C63}" destId="{35A9611C-37D5-4B2D-8496-7A5D9CD931CB}" srcOrd="0" destOrd="0" parTransId="{C44772CC-8F42-409F-8C6C-8622B09C79A9}" sibTransId="{DB34C036-ACA9-4CD0-9E80-312D402445E1}"/>
    <dgm:cxn modelId="{EAA85AEE-CFAA-4A64-8543-4C4DB044572D}" type="presOf" srcId="{35A9611C-37D5-4B2D-8496-7A5D9CD931CB}" destId="{ED8DEFBD-0B09-48FA-A4A1-019DC74E9BA4}" srcOrd="1" destOrd="0" presId="urn:microsoft.com/office/officeart/2005/8/layout/lProcess2"/>
    <dgm:cxn modelId="{31D6EF81-D005-45FB-B417-059CD5D64C73}" type="presParOf" srcId="{C9E3D94A-7DFE-4A7D-8BFA-EDFF3111B7B3}" destId="{78628F08-9916-4955-890F-0A0738224D43}" srcOrd="0" destOrd="0" presId="urn:microsoft.com/office/officeart/2005/8/layout/lProcess2"/>
    <dgm:cxn modelId="{37E1415E-63D2-41D0-A4A4-78508117AC90}" type="presParOf" srcId="{78628F08-9916-4955-890F-0A0738224D43}" destId="{EB7E3416-475F-4C33-BAEB-84F84FC6C7B9}" srcOrd="0" destOrd="0" presId="urn:microsoft.com/office/officeart/2005/8/layout/lProcess2"/>
    <dgm:cxn modelId="{DBD02696-18CE-4280-8C2A-634332847418}" type="presParOf" srcId="{78628F08-9916-4955-890F-0A0738224D43}" destId="{ED8DEFBD-0B09-48FA-A4A1-019DC74E9BA4}" srcOrd="1" destOrd="0" presId="urn:microsoft.com/office/officeart/2005/8/layout/lProcess2"/>
    <dgm:cxn modelId="{E62D65BA-6C1C-44B1-8F88-811EBDE69B39}" type="presParOf" srcId="{78628F08-9916-4955-890F-0A0738224D43}" destId="{5FC4400E-6B00-496B-9502-E67631B0D1EB}" srcOrd="2" destOrd="0" presId="urn:microsoft.com/office/officeart/2005/8/layout/lProcess2"/>
    <dgm:cxn modelId="{D3A05732-1B34-475E-8D95-B07097B2F898}" type="presParOf" srcId="{5FC4400E-6B00-496B-9502-E67631B0D1EB}" destId="{F4EFCC47-242B-4DA3-83F4-6F358A4B291E}" srcOrd="0" destOrd="0" presId="urn:microsoft.com/office/officeart/2005/8/layout/lProcess2"/>
    <dgm:cxn modelId="{97A75258-1BAE-48D4-830E-0774B3717B93}" type="presParOf" srcId="{F4EFCC47-242B-4DA3-83F4-6F358A4B291E}" destId="{30FB9BC7-40F9-4BFA-8266-EF069052678B}" srcOrd="0" destOrd="0" presId="urn:microsoft.com/office/officeart/2005/8/layout/lProcess2"/>
    <dgm:cxn modelId="{A9C89257-456F-4C33-93F8-6D7A41C3E016}" type="presParOf" srcId="{F4EFCC47-242B-4DA3-83F4-6F358A4B291E}" destId="{ABF9380F-691C-4883-B1CF-387BBF06DF78}" srcOrd="1" destOrd="0" presId="urn:microsoft.com/office/officeart/2005/8/layout/lProcess2"/>
    <dgm:cxn modelId="{F492CB17-6B70-4899-A234-D3ADBD6A9EF5}" type="presParOf" srcId="{F4EFCC47-242B-4DA3-83F4-6F358A4B291E}" destId="{88B85E91-9704-4E69-AB63-1309B810CB63}" srcOrd="2" destOrd="0" presId="urn:microsoft.com/office/officeart/2005/8/layout/lProcess2"/>
    <dgm:cxn modelId="{F6946684-21B8-481D-921C-6BC7700C801B}" type="presParOf" srcId="{F4EFCC47-242B-4DA3-83F4-6F358A4B291E}" destId="{26C975E6-D8D3-4EAB-B5B4-98153D022719}" srcOrd="3" destOrd="0" presId="urn:microsoft.com/office/officeart/2005/8/layout/lProcess2"/>
    <dgm:cxn modelId="{B74D4C28-8390-4177-B938-90141BEA596E}" type="presParOf" srcId="{F4EFCC47-242B-4DA3-83F4-6F358A4B291E}" destId="{B311D3C7-FB33-4FE6-99E9-01C51BFFB26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566E58-96AC-4D84-9413-ECEED0D33CA7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6BF8F7-E300-464F-86B5-C4104E5C30E4}">
      <dgm:prSet phldrT="[Текст]"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Анализ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B4564440-6585-497A-8258-5CCF6132C309}" type="parTrans" cxnId="{ABE6E674-DDD5-4437-984C-1FE46BCD33B6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C5C88C05-6992-49BB-AD27-1137435E2EFE}" type="sibTrans" cxnId="{ABE6E674-DDD5-4437-984C-1FE46BCD33B6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0EDAB630-30DE-445A-A55E-B489EC249CBA}">
      <dgm:prSet phldrT="[Текст]"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Благодаря анализу можно получить актуальную информацию о состоянии, развитии, дальнейших перспективах деятельности образовательной организации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7FA2D16A-2913-4D05-B78C-6B7D55663885}" type="parTrans" cxnId="{CB5F2A21-EF33-4174-B98F-1AB1E20CEBFA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BB211BCA-42AE-4DF0-B21E-9EA7644846A3}" type="sibTrans" cxnId="{CB5F2A21-EF33-4174-B98F-1AB1E20CEBFA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D4708152-A7BC-4636-8809-A5AB16785998}">
      <dgm:prSet phldrT="[Текст]"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Целеполагание и планирование 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D88C2020-70D4-406C-BFEF-89839BEA74E0}" type="parTrans" cxnId="{2DC55B4B-74FD-433F-8BCC-0E22D67C90D7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B8463C2F-83F3-45B6-9730-C52C5B9B4A4A}" type="sibTrans" cxnId="{2DC55B4B-74FD-433F-8BCC-0E22D67C90D7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6AC5E623-2D59-4CC8-ABC7-A4B56F8532B0}">
      <dgm:prSet phldrT="[Текст]"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Управление образовательной организацией предполагает постановку целей и распределение полномочий между структурными элементами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4CB035C2-D485-45B9-84B6-5996D2063A95}" type="parTrans" cxnId="{16AE8400-883E-4ECA-926F-5A720F73A0E6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7B6B6DC8-2A16-4560-9105-1F7249FA927F}" type="sibTrans" cxnId="{16AE8400-883E-4ECA-926F-5A720F73A0E6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99B79E9B-1616-4B42-918F-A8B097F6A532}">
      <dgm:prSet phldrT="[Текст]"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Организация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00C1CFA6-6E23-458E-B87D-D6D3689A07F7}" type="parTrans" cxnId="{13058378-E0DD-41CE-ADE2-5744F50B5689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8C295CFB-61C0-4FB9-BA18-31D65D9A4530}" type="sibTrans" cxnId="{13058378-E0DD-41CE-ADE2-5744F50B5689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091D51DA-FC36-412A-8E70-A00C93DEACB4}">
      <dgm:prSet phldrT="[Текст]"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Руководителю важно в случае необходимости организовать помощь в процессе выполнения определенной деятельности, подобрать формы стимулирования 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2DB5F1A5-E3D7-4506-A187-A64092991AC6}" type="parTrans" cxnId="{AC4BCFAC-F70E-4F65-BEBD-DE49177EF52D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E5221B07-8F6D-4683-B822-33635328457D}" type="sibTrans" cxnId="{AC4BCFAC-F70E-4F65-BEBD-DE49177EF52D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F515B119-3AEB-41CC-8911-0AA92ED14E82}">
      <dgm:prSet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Руководство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72C88AB8-1589-47C7-8EE6-D6C1E376FF51}" type="parTrans" cxnId="{4D9B9557-DD10-485C-A7E8-358BE36C7A80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4B15CC39-D7E0-4CD3-8EDE-E864C0CE4447}" type="sibTrans" cxnId="{4D9B9557-DD10-485C-A7E8-358BE36C7A80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916B364F-AEA8-432B-A93F-11ABEDB00CE0}">
      <dgm:prSet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Руководитель проводит оценку действий и результатов субъектов управления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AB003905-04B7-4934-ADD5-25BB887EC5B7}" type="parTrans" cxnId="{071F4BFF-427E-408D-95C0-ACE061423838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E92C6A74-38F0-4041-B567-D807C841C1D6}" type="sibTrans" cxnId="{071F4BFF-427E-408D-95C0-ACE061423838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DF945206-324A-4507-9879-282574EE6115}">
      <dgm:prSet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Контроль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2C98123D-83D0-4061-85AA-FE5683421C3B}" type="parTrans" cxnId="{907388E0-A572-4143-B500-F72427AB52DC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1B4CB1F3-B819-4B7F-95AC-47DBE96A3F58}" type="sibTrans" cxnId="{907388E0-A572-4143-B500-F72427AB52DC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7AF5476F-99C3-4096-92FB-7D60A8FD1FB4}">
      <dgm:prSet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Руководитель должен постоянно проводить оценку деятельности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8F4E931E-D265-4D88-A55F-94B9A2C10061}" type="parTrans" cxnId="{E8545340-FCF8-4169-932C-6221AA4F4D51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A000575E-E8CB-4B9D-8093-40BC498E019B}" type="sibTrans" cxnId="{E8545340-FCF8-4169-932C-6221AA4F4D51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F2D53F0C-3997-4E15-8C93-6F99E3247251}">
      <dgm:prSet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Регулирование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970883BD-2050-4DB8-A449-EC887989EB6D}" type="parTrans" cxnId="{CC9BC794-228D-4DB6-80F4-BF4153FBCE5D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BD8F5247-F25D-4A7F-87D7-D7E00ADA3205}" type="sibTrans" cxnId="{CC9BC794-228D-4DB6-80F4-BF4153FBCE5D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A8C1FAEF-4EBB-4BB6-A90D-A28DBFA3DB63}">
      <dgm:prSet custT="1"/>
      <dgm:spPr/>
      <dgm:t>
        <a:bodyPr/>
        <a:lstStyle/>
        <a:p>
          <a:r>
            <a:rPr lang="ru-RU" sz="1600" b="0" dirty="0" smtClean="0">
              <a:latin typeface="Book Antiqua" panose="02040602050305030304" pitchFamily="18" charset="0"/>
            </a:rPr>
            <a:t>По результатам контрольных действий необходимо своевременно отреагировать на возможные нарушения или возникшие проблемы</a:t>
          </a:r>
          <a:endParaRPr lang="ru-RU" sz="1600" b="0" dirty="0">
            <a:latin typeface="Book Antiqua" panose="02040602050305030304" pitchFamily="18" charset="0"/>
          </a:endParaRPr>
        </a:p>
      </dgm:t>
    </dgm:pt>
    <dgm:pt modelId="{FB863CEF-C432-49E3-A365-21DED3D06436}" type="parTrans" cxnId="{98B3C5E5-72F6-409C-8AA8-4F3E0D4841D9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A1C5FA27-A847-4CAB-80B5-AD265C0BBAE0}" type="sibTrans" cxnId="{98B3C5E5-72F6-409C-8AA8-4F3E0D4841D9}">
      <dgm:prSet/>
      <dgm:spPr/>
      <dgm:t>
        <a:bodyPr/>
        <a:lstStyle/>
        <a:p>
          <a:endParaRPr lang="ru-RU" sz="1600" b="0">
            <a:latin typeface="Book Antiqua" panose="02040602050305030304" pitchFamily="18" charset="0"/>
          </a:endParaRPr>
        </a:p>
      </dgm:t>
    </dgm:pt>
    <dgm:pt modelId="{20BF291A-517A-422C-BADC-020CE9A2ADE0}" type="pres">
      <dgm:prSet presAssocID="{4E566E58-96AC-4D84-9413-ECEED0D33C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EEC6B6-AB40-4F50-BA1C-062ECDA320E1}" type="pres">
      <dgm:prSet presAssocID="{E16BF8F7-E300-464F-86B5-C4104E5C30E4}" presName="linNode" presStyleCnt="0"/>
      <dgm:spPr/>
    </dgm:pt>
    <dgm:pt modelId="{D41CD5B2-EA78-46FC-9A63-4ACA38AFF76C}" type="pres">
      <dgm:prSet presAssocID="{E16BF8F7-E300-464F-86B5-C4104E5C30E4}" presName="parentText" presStyleLbl="node1" presStyleIdx="0" presStyleCnt="6" custScaleX="692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DA7D5-C03C-41A1-8039-6194B651465E}" type="pres">
      <dgm:prSet presAssocID="{E16BF8F7-E300-464F-86B5-C4104E5C30E4}" presName="descendantText" presStyleLbl="alignAccFollowNode1" presStyleIdx="0" presStyleCnt="6" custScaleX="117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E1D48-452B-47A9-A721-0BB3753B3510}" type="pres">
      <dgm:prSet presAssocID="{C5C88C05-6992-49BB-AD27-1137435E2EFE}" presName="sp" presStyleCnt="0"/>
      <dgm:spPr/>
    </dgm:pt>
    <dgm:pt modelId="{4632784D-5E02-4803-A145-5738BD371B89}" type="pres">
      <dgm:prSet presAssocID="{D4708152-A7BC-4636-8809-A5AB16785998}" presName="linNode" presStyleCnt="0"/>
      <dgm:spPr/>
    </dgm:pt>
    <dgm:pt modelId="{6D5874A3-B4C3-41B2-A13E-A7B53B163FCD}" type="pres">
      <dgm:prSet presAssocID="{D4708152-A7BC-4636-8809-A5AB16785998}" presName="parentText" presStyleLbl="node1" presStyleIdx="1" presStyleCnt="6" custScaleX="717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91668-FFEB-4B59-9044-613D723C9507}" type="pres">
      <dgm:prSet presAssocID="{D4708152-A7BC-4636-8809-A5AB16785998}" presName="descendantText" presStyleLbl="alignAccFollowNode1" presStyleIdx="1" presStyleCnt="6" custScaleX="126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F9147-BE0A-4975-9EFC-DD52C253F795}" type="pres">
      <dgm:prSet presAssocID="{B8463C2F-83F3-45B6-9730-C52C5B9B4A4A}" presName="sp" presStyleCnt="0"/>
      <dgm:spPr/>
    </dgm:pt>
    <dgm:pt modelId="{A9357B3D-E16C-4156-ADF4-2DB4D83C0EED}" type="pres">
      <dgm:prSet presAssocID="{99B79E9B-1616-4B42-918F-A8B097F6A532}" presName="linNode" presStyleCnt="0"/>
      <dgm:spPr/>
    </dgm:pt>
    <dgm:pt modelId="{49F92161-EE93-425C-8D84-03E79D202715}" type="pres">
      <dgm:prSet presAssocID="{99B79E9B-1616-4B42-918F-A8B097F6A532}" presName="parentText" presStyleLbl="node1" presStyleIdx="2" presStyleCnt="6" custScaleX="693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40860-FE1D-4AD8-ABD4-536201F166CE}" type="pres">
      <dgm:prSet presAssocID="{99B79E9B-1616-4B42-918F-A8B097F6A532}" presName="descendantText" presStyleLbl="alignAccFollowNode1" presStyleIdx="2" presStyleCnt="6" custScaleX="115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5ED54-E7FC-425A-83D8-5AD57942811D}" type="pres">
      <dgm:prSet presAssocID="{8C295CFB-61C0-4FB9-BA18-31D65D9A4530}" presName="sp" presStyleCnt="0"/>
      <dgm:spPr/>
    </dgm:pt>
    <dgm:pt modelId="{A96157D4-E8C4-44E2-BB81-3FB42C9A6595}" type="pres">
      <dgm:prSet presAssocID="{F515B119-3AEB-41CC-8911-0AA92ED14E82}" presName="linNode" presStyleCnt="0"/>
      <dgm:spPr/>
    </dgm:pt>
    <dgm:pt modelId="{514E7012-8CAB-4BCF-B4B7-D2AF11A97942}" type="pres">
      <dgm:prSet presAssocID="{F515B119-3AEB-41CC-8911-0AA92ED14E82}" presName="parentText" presStyleLbl="node1" presStyleIdx="3" presStyleCnt="6" custScaleX="686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53FF7-9A73-433D-8B31-ECB6A150D95A}" type="pres">
      <dgm:prSet presAssocID="{F515B119-3AEB-41CC-8911-0AA92ED14E82}" presName="descendantText" presStyleLbl="alignAccFollowNode1" presStyleIdx="3" presStyleCnt="6" custScaleX="117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DF540-D141-45FE-AE7E-A70633C7B3EF}" type="pres">
      <dgm:prSet presAssocID="{4B15CC39-D7E0-4CD3-8EDE-E864C0CE4447}" presName="sp" presStyleCnt="0"/>
      <dgm:spPr/>
    </dgm:pt>
    <dgm:pt modelId="{CC7FA884-C1A4-4AC4-8CE5-361F390D54B1}" type="pres">
      <dgm:prSet presAssocID="{DF945206-324A-4507-9879-282574EE6115}" presName="linNode" presStyleCnt="0"/>
      <dgm:spPr/>
    </dgm:pt>
    <dgm:pt modelId="{75878354-ADB6-451A-8C17-C2A5A8703B1C}" type="pres">
      <dgm:prSet presAssocID="{DF945206-324A-4507-9879-282574EE6115}" presName="parentText" presStyleLbl="node1" presStyleIdx="4" presStyleCnt="6" custScaleX="700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18F25-B984-4D2C-BD6D-1D663E1369DE}" type="pres">
      <dgm:prSet presAssocID="{DF945206-324A-4507-9879-282574EE6115}" presName="descendantText" presStyleLbl="alignAccFollowNode1" presStyleIdx="4" presStyleCnt="6" custScaleX="116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41386-B52C-4319-90A0-2843E188B5C7}" type="pres">
      <dgm:prSet presAssocID="{1B4CB1F3-B819-4B7F-95AC-47DBE96A3F58}" presName="sp" presStyleCnt="0"/>
      <dgm:spPr/>
    </dgm:pt>
    <dgm:pt modelId="{B88518F7-7577-4FCA-91CF-7DA8142F1F58}" type="pres">
      <dgm:prSet presAssocID="{F2D53F0C-3997-4E15-8C93-6F99E3247251}" presName="linNode" presStyleCnt="0"/>
      <dgm:spPr/>
    </dgm:pt>
    <dgm:pt modelId="{815DF457-9A15-4A5A-9BA5-9828F7F4B1A3}" type="pres">
      <dgm:prSet presAssocID="{F2D53F0C-3997-4E15-8C93-6F99E3247251}" presName="parentText" presStyleLbl="node1" presStyleIdx="5" presStyleCnt="6" custScaleX="692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1A591-A610-458F-97CA-0278433D2A5F}" type="pres">
      <dgm:prSet presAssocID="{F2D53F0C-3997-4E15-8C93-6F99E3247251}" presName="descendantText" presStyleLbl="alignAccFollowNode1" presStyleIdx="5" presStyleCnt="6" custScaleX="116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7388E0-A572-4143-B500-F72427AB52DC}" srcId="{4E566E58-96AC-4D84-9413-ECEED0D33CA7}" destId="{DF945206-324A-4507-9879-282574EE6115}" srcOrd="4" destOrd="0" parTransId="{2C98123D-83D0-4061-85AA-FE5683421C3B}" sibTransId="{1B4CB1F3-B819-4B7F-95AC-47DBE96A3F58}"/>
    <dgm:cxn modelId="{36D00288-C902-4FDE-BED5-743F71DAD633}" type="presOf" srcId="{D4708152-A7BC-4636-8809-A5AB16785998}" destId="{6D5874A3-B4C3-41B2-A13E-A7B53B163FCD}" srcOrd="0" destOrd="0" presId="urn:microsoft.com/office/officeart/2005/8/layout/vList5"/>
    <dgm:cxn modelId="{071F4BFF-427E-408D-95C0-ACE061423838}" srcId="{F515B119-3AEB-41CC-8911-0AA92ED14E82}" destId="{916B364F-AEA8-432B-A93F-11ABEDB00CE0}" srcOrd="0" destOrd="0" parTransId="{AB003905-04B7-4934-ADD5-25BB887EC5B7}" sibTransId="{E92C6A74-38F0-4041-B567-D807C841C1D6}"/>
    <dgm:cxn modelId="{8FA2452C-5D0F-4452-853A-A779A7C66A60}" type="presOf" srcId="{A8C1FAEF-4EBB-4BB6-A90D-A28DBFA3DB63}" destId="{9331A591-A610-458F-97CA-0278433D2A5F}" srcOrd="0" destOrd="0" presId="urn:microsoft.com/office/officeart/2005/8/layout/vList5"/>
    <dgm:cxn modelId="{27F97C71-2A8E-43A0-ABBF-6C6903118FB7}" type="presOf" srcId="{E16BF8F7-E300-464F-86B5-C4104E5C30E4}" destId="{D41CD5B2-EA78-46FC-9A63-4ACA38AFF76C}" srcOrd="0" destOrd="0" presId="urn:microsoft.com/office/officeart/2005/8/layout/vList5"/>
    <dgm:cxn modelId="{094C02EB-5352-419E-9D8D-BDEA4DABA698}" type="presOf" srcId="{091D51DA-FC36-412A-8E70-A00C93DEACB4}" destId="{DC640860-FE1D-4AD8-ABD4-536201F166CE}" srcOrd="0" destOrd="0" presId="urn:microsoft.com/office/officeart/2005/8/layout/vList5"/>
    <dgm:cxn modelId="{E9869615-C19A-4DE9-BDA8-897A1326A5BD}" type="presOf" srcId="{4E566E58-96AC-4D84-9413-ECEED0D33CA7}" destId="{20BF291A-517A-422C-BADC-020CE9A2ADE0}" srcOrd="0" destOrd="0" presId="urn:microsoft.com/office/officeart/2005/8/layout/vList5"/>
    <dgm:cxn modelId="{1BBDEB39-09E4-498C-B305-FC550E35A270}" type="presOf" srcId="{916B364F-AEA8-432B-A93F-11ABEDB00CE0}" destId="{DB453FF7-9A73-433D-8B31-ECB6A150D95A}" srcOrd="0" destOrd="0" presId="urn:microsoft.com/office/officeart/2005/8/layout/vList5"/>
    <dgm:cxn modelId="{AB307410-6A54-49D0-BDCF-7ECAF566B3F0}" type="presOf" srcId="{0EDAB630-30DE-445A-A55E-B489EC249CBA}" destId="{D7EDA7D5-C03C-41A1-8039-6194B651465E}" srcOrd="0" destOrd="0" presId="urn:microsoft.com/office/officeart/2005/8/layout/vList5"/>
    <dgm:cxn modelId="{DF919FBA-D231-46D2-A887-7FECE6A03C28}" type="presOf" srcId="{7AF5476F-99C3-4096-92FB-7D60A8FD1FB4}" destId="{5CC18F25-B984-4D2C-BD6D-1D663E1369DE}" srcOrd="0" destOrd="0" presId="urn:microsoft.com/office/officeart/2005/8/layout/vList5"/>
    <dgm:cxn modelId="{E8545340-FCF8-4169-932C-6221AA4F4D51}" srcId="{DF945206-324A-4507-9879-282574EE6115}" destId="{7AF5476F-99C3-4096-92FB-7D60A8FD1FB4}" srcOrd="0" destOrd="0" parTransId="{8F4E931E-D265-4D88-A55F-94B9A2C10061}" sibTransId="{A000575E-E8CB-4B9D-8093-40BC498E019B}"/>
    <dgm:cxn modelId="{2DC55B4B-74FD-433F-8BCC-0E22D67C90D7}" srcId="{4E566E58-96AC-4D84-9413-ECEED0D33CA7}" destId="{D4708152-A7BC-4636-8809-A5AB16785998}" srcOrd="1" destOrd="0" parTransId="{D88C2020-70D4-406C-BFEF-89839BEA74E0}" sibTransId="{B8463C2F-83F3-45B6-9730-C52C5B9B4A4A}"/>
    <dgm:cxn modelId="{98B3C5E5-72F6-409C-8AA8-4F3E0D4841D9}" srcId="{F2D53F0C-3997-4E15-8C93-6F99E3247251}" destId="{A8C1FAEF-4EBB-4BB6-A90D-A28DBFA3DB63}" srcOrd="0" destOrd="0" parTransId="{FB863CEF-C432-49E3-A365-21DED3D06436}" sibTransId="{A1C5FA27-A847-4CAB-80B5-AD265C0BBAE0}"/>
    <dgm:cxn modelId="{16AE8400-883E-4ECA-926F-5A720F73A0E6}" srcId="{D4708152-A7BC-4636-8809-A5AB16785998}" destId="{6AC5E623-2D59-4CC8-ABC7-A4B56F8532B0}" srcOrd="0" destOrd="0" parTransId="{4CB035C2-D485-45B9-84B6-5996D2063A95}" sibTransId="{7B6B6DC8-2A16-4560-9105-1F7249FA927F}"/>
    <dgm:cxn modelId="{3149F72A-DEE4-4FF5-8081-C0DF52FE2E58}" type="presOf" srcId="{99B79E9B-1616-4B42-918F-A8B097F6A532}" destId="{49F92161-EE93-425C-8D84-03E79D202715}" srcOrd="0" destOrd="0" presId="urn:microsoft.com/office/officeart/2005/8/layout/vList5"/>
    <dgm:cxn modelId="{ABE6E674-DDD5-4437-984C-1FE46BCD33B6}" srcId="{4E566E58-96AC-4D84-9413-ECEED0D33CA7}" destId="{E16BF8F7-E300-464F-86B5-C4104E5C30E4}" srcOrd="0" destOrd="0" parTransId="{B4564440-6585-497A-8258-5CCF6132C309}" sibTransId="{C5C88C05-6992-49BB-AD27-1137435E2EFE}"/>
    <dgm:cxn modelId="{243688A4-63EB-4F02-94A2-F023D66C4B26}" type="presOf" srcId="{DF945206-324A-4507-9879-282574EE6115}" destId="{75878354-ADB6-451A-8C17-C2A5A8703B1C}" srcOrd="0" destOrd="0" presId="urn:microsoft.com/office/officeart/2005/8/layout/vList5"/>
    <dgm:cxn modelId="{474244AE-DEA4-45D2-AB45-DEDAE8E4B909}" type="presOf" srcId="{6AC5E623-2D59-4CC8-ABC7-A4B56F8532B0}" destId="{75891668-FFEB-4B59-9044-613D723C9507}" srcOrd="0" destOrd="0" presId="urn:microsoft.com/office/officeart/2005/8/layout/vList5"/>
    <dgm:cxn modelId="{AC4BCFAC-F70E-4F65-BEBD-DE49177EF52D}" srcId="{99B79E9B-1616-4B42-918F-A8B097F6A532}" destId="{091D51DA-FC36-412A-8E70-A00C93DEACB4}" srcOrd="0" destOrd="0" parTransId="{2DB5F1A5-E3D7-4506-A187-A64092991AC6}" sibTransId="{E5221B07-8F6D-4683-B822-33635328457D}"/>
    <dgm:cxn modelId="{CB5F2A21-EF33-4174-B98F-1AB1E20CEBFA}" srcId="{E16BF8F7-E300-464F-86B5-C4104E5C30E4}" destId="{0EDAB630-30DE-445A-A55E-B489EC249CBA}" srcOrd="0" destOrd="0" parTransId="{7FA2D16A-2913-4D05-B78C-6B7D55663885}" sibTransId="{BB211BCA-42AE-4DF0-B21E-9EA7644846A3}"/>
    <dgm:cxn modelId="{7AEBE685-9344-41B4-9220-389583156099}" type="presOf" srcId="{F2D53F0C-3997-4E15-8C93-6F99E3247251}" destId="{815DF457-9A15-4A5A-9BA5-9828F7F4B1A3}" srcOrd="0" destOrd="0" presId="urn:microsoft.com/office/officeart/2005/8/layout/vList5"/>
    <dgm:cxn modelId="{13058378-E0DD-41CE-ADE2-5744F50B5689}" srcId="{4E566E58-96AC-4D84-9413-ECEED0D33CA7}" destId="{99B79E9B-1616-4B42-918F-A8B097F6A532}" srcOrd="2" destOrd="0" parTransId="{00C1CFA6-6E23-458E-B87D-D6D3689A07F7}" sibTransId="{8C295CFB-61C0-4FB9-BA18-31D65D9A4530}"/>
    <dgm:cxn modelId="{CC9BC794-228D-4DB6-80F4-BF4153FBCE5D}" srcId="{4E566E58-96AC-4D84-9413-ECEED0D33CA7}" destId="{F2D53F0C-3997-4E15-8C93-6F99E3247251}" srcOrd="5" destOrd="0" parTransId="{970883BD-2050-4DB8-A449-EC887989EB6D}" sibTransId="{BD8F5247-F25D-4A7F-87D7-D7E00ADA3205}"/>
    <dgm:cxn modelId="{4D9B9557-DD10-485C-A7E8-358BE36C7A80}" srcId="{4E566E58-96AC-4D84-9413-ECEED0D33CA7}" destId="{F515B119-3AEB-41CC-8911-0AA92ED14E82}" srcOrd="3" destOrd="0" parTransId="{72C88AB8-1589-47C7-8EE6-D6C1E376FF51}" sibTransId="{4B15CC39-D7E0-4CD3-8EDE-E864C0CE4447}"/>
    <dgm:cxn modelId="{1E05CD94-0275-450A-9F11-FC4830318EB5}" type="presOf" srcId="{F515B119-3AEB-41CC-8911-0AA92ED14E82}" destId="{514E7012-8CAB-4BCF-B4B7-D2AF11A97942}" srcOrd="0" destOrd="0" presId="urn:microsoft.com/office/officeart/2005/8/layout/vList5"/>
    <dgm:cxn modelId="{4FA480F7-0C6E-4190-8E2D-D5C683479B96}" type="presParOf" srcId="{20BF291A-517A-422C-BADC-020CE9A2ADE0}" destId="{EBEEC6B6-AB40-4F50-BA1C-062ECDA320E1}" srcOrd="0" destOrd="0" presId="urn:microsoft.com/office/officeart/2005/8/layout/vList5"/>
    <dgm:cxn modelId="{0E3ACFF1-90B0-4682-8E17-C59206487E1F}" type="presParOf" srcId="{EBEEC6B6-AB40-4F50-BA1C-062ECDA320E1}" destId="{D41CD5B2-EA78-46FC-9A63-4ACA38AFF76C}" srcOrd="0" destOrd="0" presId="urn:microsoft.com/office/officeart/2005/8/layout/vList5"/>
    <dgm:cxn modelId="{DD80F2C1-2B31-4557-B3AF-9CF7B5D72071}" type="presParOf" srcId="{EBEEC6B6-AB40-4F50-BA1C-062ECDA320E1}" destId="{D7EDA7D5-C03C-41A1-8039-6194B651465E}" srcOrd="1" destOrd="0" presId="urn:microsoft.com/office/officeart/2005/8/layout/vList5"/>
    <dgm:cxn modelId="{FA2C2A32-414A-4BAA-8ED9-685F4014CD7F}" type="presParOf" srcId="{20BF291A-517A-422C-BADC-020CE9A2ADE0}" destId="{7B2E1D48-452B-47A9-A721-0BB3753B3510}" srcOrd="1" destOrd="0" presId="urn:microsoft.com/office/officeart/2005/8/layout/vList5"/>
    <dgm:cxn modelId="{35A8FB73-72A4-44C7-A876-E9C76DAE4B33}" type="presParOf" srcId="{20BF291A-517A-422C-BADC-020CE9A2ADE0}" destId="{4632784D-5E02-4803-A145-5738BD371B89}" srcOrd="2" destOrd="0" presId="urn:microsoft.com/office/officeart/2005/8/layout/vList5"/>
    <dgm:cxn modelId="{F4FF02BA-2019-41D7-ADB8-0090DF6C2892}" type="presParOf" srcId="{4632784D-5E02-4803-A145-5738BD371B89}" destId="{6D5874A3-B4C3-41B2-A13E-A7B53B163FCD}" srcOrd="0" destOrd="0" presId="urn:microsoft.com/office/officeart/2005/8/layout/vList5"/>
    <dgm:cxn modelId="{C54AD266-8E5D-4611-9B17-46D0750F8B5C}" type="presParOf" srcId="{4632784D-5E02-4803-A145-5738BD371B89}" destId="{75891668-FFEB-4B59-9044-613D723C9507}" srcOrd="1" destOrd="0" presId="urn:microsoft.com/office/officeart/2005/8/layout/vList5"/>
    <dgm:cxn modelId="{816C1AA4-1BDF-4A44-845E-6D1D3C778261}" type="presParOf" srcId="{20BF291A-517A-422C-BADC-020CE9A2ADE0}" destId="{F84F9147-BE0A-4975-9EFC-DD52C253F795}" srcOrd="3" destOrd="0" presId="urn:microsoft.com/office/officeart/2005/8/layout/vList5"/>
    <dgm:cxn modelId="{94AB03D9-6B5E-4325-819B-ED6EAD2A34FC}" type="presParOf" srcId="{20BF291A-517A-422C-BADC-020CE9A2ADE0}" destId="{A9357B3D-E16C-4156-ADF4-2DB4D83C0EED}" srcOrd="4" destOrd="0" presId="urn:microsoft.com/office/officeart/2005/8/layout/vList5"/>
    <dgm:cxn modelId="{1D708F11-0AE8-4C10-9946-AABE5CD4B3DC}" type="presParOf" srcId="{A9357B3D-E16C-4156-ADF4-2DB4D83C0EED}" destId="{49F92161-EE93-425C-8D84-03E79D202715}" srcOrd="0" destOrd="0" presId="urn:microsoft.com/office/officeart/2005/8/layout/vList5"/>
    <dgm:cxn modelId="{47A3BF36-678D-433A-A550-573EA073D313}" type="presParOf" srcId="{A9357B3D-E16C-4156-ADF4-2DB4D83C0EED}" destId="{DC640860-FE1D-4AD8-ABD4-536201F166CE}" srcOrd="1" destOrd="0" presId="urn:microsoft.com/office/officeart/2005/8/layout/vList5"/>
    <dgm:cxn modelId="{FD1FC744-A24E-47AC-88FC-8385E2415B56}" type="presParOf" srcId="{20BF291A-517A-422C-BADC-020CE9A2ADE0}" destId="{3175ED54-E7FC-425A-83D8-5AD57942811D}" srcOrd="5" destOrd="0" presId="urn:microsoft.com/office/officeart/2005/8/layout/vList5"/>
    <dgm:cxn modelId="{73110FDA-5BF0-464D-8C24-0AB687D2BE2E}" type="presParOf" srcId="{20BF291A-517A-422C-BADC-020CE9A2ADE0}" destId="{A96157D4-E8C4-44E2-BB81-3FB42C9A6595}" srcOrd="6" destOrd="0" presId="urn:microsoft.com/office/officeart/2005/8/layout/vList5"/>
    <dgm:cxn modelId="{A11E5689-3660-4D23-B935-6113766EFB02}" type="presParOf" srcId="{A96157D4-E8C4-44E2-BB81-3FB42C9A6595}" destId="{514E7012-8CAB-4BCF-B4B7-D2AF11A97942}" srcOrd="0" destOrd="0" presId="urn:microsoft.com/office/officeart/2005/8/layout/vList5"/>
    <dgm:cxn modelId="{069D7BD8-0B12-472B-8FDD-F61439B47C47}" type="presParOf" srcId="{A96157D4-E8C4-44E2-BB81-3FB42C9A6595}" destId="{DB453FF7-9A73-433D-8B31-ECB6A150D95A}" srcOrd="1" destOrd="0" presId="urn:microsoft.com/office/officeart/2005/8/layout/vList5"/>
    <dgm:cxn modelId="{492E046E-3F29-4FD2-B0B2-18BC4C80053A}" type="presParOf" srcId="{20BF291A-517A-422C-BADC-020CE9A2ADE0}" destId="{01FDF540-D141-45FE-AE7E-A70633C7B3EF}" srcOrd="7" destOrd="0" presId="urn:microsoft.com/office/officeart/2005/8/layout/vList5"/>
    <dgm:cxn modelId="{5F83BB8F-4B4C-425D-A2CB-0C6E11941365}" type="presParOf" srcId="{20BF291A-517A-422C-BADC-020CE9A2ADE0}" destId="{CC7FA884-C1A4-4AC4-8CE5-361F390D54B1}" srcOrd="8" destOrd="0" presId="urn:microsoft.com/office/officeart/2005/8/layout/vList5"/>
    <dgm:cxn modelId="{EB256B98-4B7A-4DC9-BD28-AC211980E3B2}" type="presParOf" srcId="{CC7FA884-C1A4-4AC4-8CE5-361F390D54B1}" destId="{75878354-ADB6-451A-8C17-C2A5A8703B1C}" srcOrd="0" destOrd="0" presId="urn:microsoft.com/office/officeart/2005/8/layout/vList5"/>
    <dgm:cxn modelId="{1B22B3A5-6646-440E-8266-4DFC8C6E4CDC}" type="presParOf" srcId="{CC7FA884-C1A4-4AC4-8CE5-361F390D54B1}" destId="{5CC18F25-B984-4D2C-BD6D-1D663E1369DE}" srcOrd="1" destOrd="0" presId="urn:microsoft.com/office/officeart/2005/8/layout/vList5"/>
    <dgm:cxn modelId="{0CD87A00-C5A8-4D26-B605-80B485BD5A8B}" type="presParOf" srcId="{20BF291A-517A-422C-BADC-020CE9A2ADE0}" destId="{4BE41386-B52C-4319-90A0-2843E188B5C7}" srcOrd="9" destOrd="0" presId="urn:microsoft.com/office/officeart/2005/8/layout/vList5"/>
    <dgm:cxn modelId="{9F88072B-ED17-4461-B9CB-2821C60E62C0}" type="presParOf" srcId="{20BF291A-517A-422C-BADC-020CE9A2ADE0}" destId="{B88518F7-7577-4FCA-91CF-7DA8142F1F58}" srcOrd="10" destOrd="0" presId="urn:microsoft.com/office/officeart/2005/8/layout/vList5"/>
    <dgm:cxn modelId="{4032948C-666D-4FAC-8210-EE761E1D2D01}" type="presParOf" srcId="{B88518F7-7577-4FCA-91CF-7DA8142F1F58}" destId="{815DF457-9A15-4A5A-9BA5-9828F7F4B1A3}" srcOrd="0" destOrd="0" presId="urn:microsoft.com/office/officeart/2005/8/layout/vList5"/>
    <dgm:cxn modelId="{D6BAFF62-54DB-4C02-B56B-1C31DA9BED96}" type="presParOf" srcId="{B88518F7-7577-4FCA-91CF-7DA8142F1F58}" destId="{9331A591-A610-458F-97CA-0278433D2A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623F4D-F3B7-4557-B818-B04D720F12A3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B773956-1D0D-4741-8D41-087AA59C0193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Book Antiqua" panose="02040602050305030304" pitchFamily="18" charset="0"/>
            </a:rPr>
            <a:t>Принцип системного подхода</a:t>
          </a:r>
          <a:endParaRPr lang="ru-RU" sz="18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49AE76FC-C2E1-4CFE-BC69-63755CDBF7F5}" type="parTrans" cxnId="{85ECA01D-A81B-44CC-B1FF-9AF553088B98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F0F8165-5D11-41E5-BF4B-91D28CED3F53}" type="sibTrans" cxnId="{85ECA01D-A81B-44CC-B1FF-9AF553088B98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68D4ABC-3CF3-45B2-BE15-046107C30A0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строится на системном анализе, что дает возможность рассматривать образовательную организацию системно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B3DB57DB-2736-4454-8A43-225240C19289}" type="parTrans" cxnId="{484DA243-CE41-4F47-9194-1514397745A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829751ED-26E6-4FD2-AC66-E84AF193A6F7}" type="sibTrans" cxnId="{484DA243-CE41-4F47-9194-1514397745A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FA4FED2-64DA-4404-B5F4-52DE47193CDA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Book Antiqua" panose="02040602050305030304" pitchFamily="18" charset="0"/>
            </a:rPr>
            <a:t>Принцип модульного структурирования информации</a:t>
          </a:r>
          <a:endParaRPr lang="ru-RU" sz="18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3CAC57B-1041-489E-B85F-C9B70E4C7389}" type="parTrans" cxnId="{C426FBF9-75A2-4551-887F-97A1CEDF49C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44D8594A-C298-45CD-98B7-5BF767A4FA24}" type="sibTrans" cxnId="{C426FBF9-75A2-4551-887F-97A1CEDF49C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DDEA798F-D6DF-428E-A045-B78937EB0AF7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Book Antiqua" panose="02040602050305030304" pitchFamily="18" charset="0"/>
            </a:rPr>
            <a:t>способствует выделению в информационной модели отдельных структурных единиц – модулей, что обеспечит руководителя актуальной информацией 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116190AF-65D5-4E35-A521-B763660260C0}" type="parTrans" cxnId="{A167E228-1A73-431B-B5BF-C1544390505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BD00C47-BD26-4A5A-B539-8313B09B2D2F}" type="sibTrans" cxnId="{A167E228-1A73-431B-B5BF-C1544390505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12B8DA5-6C6A-41FE-B780-83D33D66DD71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Book Antiqua" panose="02040602050305030304" pitchFamily="18" charset="0"/>
            </a:rPr>
            <a:t>Принцип модификации, дополнения и постоянного обновления</a:t>
          </a:r>
          <a:endParaRPr lang="ru-RU" sz="18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5C29E84-B66A-4F67-91EE-8ED12CA2C133}" type="parTrans" cxnId="{03DA7BDA-C088-41DF-8DE4-5C66B747132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85794A8F-55E3-4F29-95F9-9F93DD0CD7B9}" type="sibTrans" cxnId="{03DA7BDA-C088-41DF-8DE4-5C66B747132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907BEE7-8787-41D1-BD40-8FE686610943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Book Antiqua" panose="02040602050305030304" pitchFamily="18" charset="0"/>
            </a:rPr>
            <a:t> предоставление необходимой и достаточной информации для управления образовательной организацией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2EF8998B-8B9F-45CE-B5E7-68E8E67C4A9B}" type="parTrans" cxnId="{D9C2539E-C5B8-43F7-8945-55294D0F81B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94B6119-640A-4722-839D-CEA6ABF9C797}" type="sibTrans" cxnId="{D9C2539E-C5B8-43F7-8945-55294D0F81B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2939AFE5-AD78-467B-A067-9B13ECDD1242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Book Antiqua" panose="02040602050305030304" pitchFamily="18" charset="0"/>
            </a:rPr>
            <a:t>Принцип оптимальности</a:t>
          </a:r>
          <a:endParaRPr lang="ru-RU" sz="18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1DA0D536-63C9-4B30-8BA7-D59058AFFEC9}" type="parTrans" cxnId="{1754C8A7-410F-4A89-9E88-8B34D465B11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8427E259-2FAE-4853-9C48-F59CEBB02A6C}" type="sibTrans" cxnId="{1754C8A7-410F-4A89-9E88-8B34D465B11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A6869F1-6AA1-40E7-B403-8C7E18E2D522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Book Antiqua" panose="02040602050305030304" pitchFamily="18" charset="0"/>
            </a:rPr>
            <a:t>Принцип адекватности</a:t>
          </a:r>
          <a:endParaRPr lang="ru-RU" sz="18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798E1E3-A527-4F90-8390-02FD219218DE}" type="parTrans" cxnId="{CE290FE5-633B-42E7-BFB8-1F10DAA5090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DCFF6CF5-4DCB-48A0-AAD3-519F7EF6C434}" type="sibTrans" cxnId="{CE290FE5-633B-42E7-BFB8-1F10DAA5090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1720DCE-B09D-4E45-A249-4A6DDC9AAE59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Book Antiqua" panose="02040602050305030304" pitchFamily="18" charset="0"/>
            </a:rPr>
            <a:t>информация может подвергаться изменениям и корректировкам в соответствии со спецификой образовательной организации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941F9E51-90FA-41C0-B6AC-1C4A400A84A2}" type="parTrans" cxnId="{D042FF95-386B-4DAB-B3DE-0359035DA87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49278FA8-213B-44B3-B5A6-C7EA6B2E15FF}" type="sibTrans" cxnId="{D042FF95-386B-4DAB-B3DE-0359035DA87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AB3EBA2-3D4C-4D70-8F8A-BEEE9123556B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Book Antiqua" panose="02040602050305030304" pitchFamily="18" charset="0"/>
            </a:rPr>
            <a:t>система должна соответствовать по своей сложности, структуре, функциям и т.д. тем условиям, в которых она функционирует, и тем требованиям, которые к ней предъявляются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189ED5DD-B2A5-4912-8A59-ED513FE1638A}" type="parTrans" cxnId="{629410DA-3678-45F1-801E-D28A7F4EFA6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8D86B2C3-D2F3-4C17-88F6-0AB39BB86883}" type="sibTrans" cxnId="{629410DA-3678-45F1-801E-D28A7F4EFA6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48F1BD74-A074-4909-8832-AF7107A7952E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Book Antiqua" panose="02040602050305030304" pitchFamily="18" charset="0"/>
            </a:rPr>
            <a:t>Принцип совместного использования данных</a:t>
          </a:r>
          <a:endParaRPr lang="ru-RU" sz="18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8DEE8FA3-1E8D-46ED-A7F8-28DD0C0A80D4}" type="parTrans" cxnId="{EC5ADA0F-E28B-45C9-AE26-E9FC9D8437F6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2D393CD-FD06-4500-A7B1-93FAF4C8EB46}" type="sibTrans" cxnId="{EC5ADA0F-E28B-45C9-AE26-E9FC9D8437F6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2DF8B842-6FD3-4CBD-A175-945BD60CFF3E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одну и ту же информацию одновременно могут использовать несколько пользователей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C6EB27B-F255-4BF4-AC17-3ACCD9BDB805}" type="parTrans" cxnId="{D2E191C6-4B77-4661-9361-762144C97AC4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01C78AC-9968-4A1D-AD7E-5FD5403A410D}" type="sibTrans" cxnId="{D2E191C6-4B77-4661-9361-762144C97AC4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E13023E-8B06-4A85-9DFD-05DD50AD0689}" type="pres">
      <dgm:prSet presAssocID="{AB623F4D-F3B7-4557-B818-B04D720F12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6BF07F-7BB3-4E19-AA03-AD3BB6791785}" type="pres">
      <dgm:prSet presAssocID="{FB773956-1D0D-4741-8D41-087AA59C0193}" presName="linNode" presStyleCnt="0"/>
      <dgm:spPr/>
    </dgm:pt>
    <dgm:pt modelId="{8F224ABB-59D5-4D1B-8C68-B892BE298607}" type="pres">
      <dgm:prSet presAssocID="{FB773956-1D0D-4741-8D41-087AA59C0193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F268A-81BA-434B-AB52-CB7AD4A3660D}" type="pres">
      <dgm:prSet presAssocID="{FB773956-1D0D-4741-8D41-087AA59C0193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E5DF2-65B9-4588-82FC-A5A735388C40}" type="pres">
      <dgm:prSet presAssocID="{AF0F8165-5D11-41E5-BF4B-91D28CED3F53}" presName="sp" presStyleCnt="0"/>
      <dgm:spPr/>
    </dgm:pt>
    <dgm:pt modelId="{B6A2E2D4-2C07-4FA4-9FB5-57AB07D0FDA3}" type="pres">
      <dgm:prSet presAssocID="{6FA4FED2-64DA-4404-B5F4-52DE47193CDA}" presName="linNode" presStyleCnt="0"/>
      <dgm:spPr/>
    </dgm:pt>
    <dgm:pt modelId="{3E2D0B5B-09AD-48A8-A90D-E51B57531BEA}" type="pres">
      <dgm:prSet presAssocID="{6FA4FED2-64DA-4404-B5F4-52DE47193CDA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AB76C-5FD5-47AB-9E6F-817BFB31E101}" type="pres">
      <dgm:prSet presAssocID="{6FA4FED2-64DA-4404-B5F4-52DE47193CD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1FDE9-4F70-4B1D-844A-D6EB549A44B3}" type="pres">
      <dgm:prSet presAssocID="{44D8594A-C298-45CD-98B7-5BF767A4FA24}" presName="sp" presStyleCnt="0"/>
      <dgm:spPr/>
    </dgm:pt>
    <dgm:pt modelId="{4E48ED10-E039-4BA3-948F-4A279676470C}" type="pres">
      <dgm:prSet presAssocID="{E12B8DA5-6C6A-41FE-B780-83D33D66DD71}" presName="linNode" presStyleCnt="0"/>
      <dgm:spPr/>
    </dgm:pt>
    <dgm:pt modelId="{5EFEEC77-761D-4942-A036-0328A191DA5A}" type="pres">
      <dgm:prSet presAssocID="{E12B8DA5-6C6A-41FE-B780-83D33D66DD71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F3B57-03C8-469E-8B88-33C6B64BE6D6}" type="pres">
      <dgm:prSet presAssocID="{E12B8DA5-6C6A-41FE-B780-83D33D66DD71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82E58-109F-42B6-837B-358DDF7E977B}" type="pres">
      <dgm:prSet presAssocID="{85794A8F-55E3-4F29-95F9-9F93DD0CD7B9}" presName="sp" presStyleCnt="0"/>
      <dgm:spPr/>
    </dgm:pt>
    <dgm:pt modelId="{B6E3CF35-3810-42F9-B2DA-88F0150270BE}" type="pres">
      <dgm:prSet presAssocID="{5A6869F1-6AA1-40E7-B403-8C7E18E2D522}" presName="linNode" presStyleCnt="0"/>
      <dgm:spPr/>
    </dgm:pt>
    <dgm:pt modelId="{F24E1398-8C9D-457B-A6A9-337470BF48A7}" type="pres">
      <dgm:prSet presAssocID="{5A6869F1-6AA1-40E7-B403-8C7E18E2D522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C92AF-8324-496C-9C18-A558DF20F11B}" type="pres">
      <dgm:prSet presAssocID="{5A6869F1-6AA1-40E7-B403-8C7E18E2D522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9F0FC-ACF7-4CE6-9BDD-CDA4C930A5C2}" type="pres">
      <dgm:prSet presAssocID="{DCFF6CF5-4DCB-48A0-AAD3-519F7EF6C434}" presName="sp" presStyleCnt="0"/>
      <dgm:spPr/>
    </dgm:pt>
    <dgm:pt modelId="{794DBBE9-6746-47DE-8B98-180BCE7C4CE7}" type="pres">
      <dgm:prSet presAssocID="{2939AFE5-AD78-467B-A067-9B13ECDD1242}" presName="linNode" presStyleCnt="0"/>
      <dgm:spPr/>
    </dgm:pt>
    <dgm:pt modelId="{328E3021-5512-4742-8294-59FAAD86785B}" type="pres">
      <dgm:prSet presAssocID="{2939AFE5-AD78-467B-A067-9B13ECDD1242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0C5D2-75F8-4731-A5B7-89AB67A44C4D}" type="pres">
      <dgm:prSet presAssocID="{2939AFE5-AD78-467B-A067-9B13ECDD1242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284D1-F777-48CC-9003-7767A46568A2}" type="pres">
      <dgm:prSet presAssocID="{8427E259-2FAE-4853-9C48-F59CEBB02A6C}" presName="sp" presStyleCnt="0"/>
      <dgm:spPr/>
    </dgm:pt>
    <dgm:pt modelId="{4C7F3186-1C75-4ABE-99DB-8742EA00FC2D}" type="pres">
      <dgm:prSet presAssocID="{48F1BD74-A074-4909-8832-AF7107A7952E}" presName="linNode" presStyleCnt="0"/>
      <dgm:spPr/>
    </dgm:pt>
    <dgm:pt modelId="{D4230C06-9CE0-40B9-9B54-7B1346F05A32}" type="pres">
      <dgm:prSet presAssocID="{48F1BD74-A074-4909-8832-AF7107A7952E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22FFA-4C35-4B3A-8E62-A5D040010267}" type="pres">
      <dgm:prSet presAssocID="{48F1BD74-A074-4909-8832-AF7107A7952E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9410DA-3678-45F1-801E-D28A7F4EFA62}" srcId="{5A6869F1-6AA1-40E7-B403-8C7E18E2D522}" destId="{0AB3EBA2-3D4C-4D70-8F8A-BEEE9123556B}" srcOrd="0" destOrd="0" parTransId="{189ED5DD-B2A5-4912-8A59-ED513FE1638A}" sibTransId="{8D86B2C3-D2F3-4C17-88F6-0AB39BB86883}"/>
    <dgm:cxn modelId="{921C0C1A-A862-4935-B61C-059166A2DCD7}" type="presOf" srcId="{2939AFE5-AD78-467B-A067-9B13ECDD1242}" destId="{328E3021-5512-4742-8294-59FAAD86785B}" srcOrd="0" destOrd="0" presId="urn:microsoft.com/office/officeart/2005/8/layout/vList5"/>
    <dgm:cxn modelId="{484DA243-CE41-4F47-9194-1514397745A7}" srcId="{FB773956-1D0D-4741-8D41-087AA59C0193}" destId="{E68D4ABC-3CF3-45B2-BE15-046107C30A0D}" srcOrd="0" destOrd="0" parTransId="{B3DB57DB-2736-4454-8A43-225240C19289}" sibTransId="{829751ED-26E6-4FD2-AC66-E84AF193A6F7}"/>
    <dgm:cxn modelId="{04B99302-0873-4CA3-A00A-B71F93C38A25}" type="presOf" srcId="{0AB3EBA2-3D4C-4D70-8F8A-BEEE9123556B}" destId="{345C92AF-8324-496C-9C18-A558DF20F11B}" srcOrd="0" destOrd="0" presId="urn:microsoft.com/office/officeart/2005/8/layout/vList5"/>
    <dgm:cxn modelId="{E4C9374E-DFE3-4D98-882D-42EAE69CCF33}" type="presOf" srcId="{FB773956-1D0D-4741-8D41-087AA59C0193}" destId="{8F224ABB-59D5-4D1B-8C68-B892BE298607}" srcOrd="0" destOrd="0" presId="urn:microsoft.com/office/officeart/2005/8/layout/vList5"/>
    <dgm:cxn modelId="{16EF3665-9E31-411D-9774-D2839D4CD34D}" type="presOf" srcId="{E12B8DA5-6C6A-41FE-B780-83D33D66DD71}" destId="{5EFEEC77-761D-4942-A036-0328A191DA5A}" srcOrd="0" destOrd="0" presId="urn:microsoft.com/office/officeart/2005/8/layout/vList5"/>
    <dgm:cxn modelId="{3C48EA67-0AA6-4785-BF01-D3A900ECAE7D}" type="presOf" srcId="{E68D4ABC-3CF3-45B2-BE15-046107C30A0D}" destId="{E34F268A-81BA-434B-AB52-CB7AD4A3660D}" srcOrd="0" destOrd="0" presId="urn:microsoft.com/office/officeart/2005/8/layout/vList5"/>
    <dgm:cxn modelId="{03DA7BDA-C088-41DF-8DE4-5C66B7471329}" srcId="{AB623F4D-F3B7-4557-B818-B04D720F12A3}" destId="{E12B8DA5-6C6A-41FE-B780-83D33D66DD71}" srcOrd="2" destOrd="0" parTransId="{35C29E84-B66A-4F67-91EE-8ED12CA2C133}" sibTransId="{85794A8F-55E3-4F29-95F9-9F93DD0CD7B9}"/>
    <dgm:cxn modelId="{D042FF95-386B-4DAB-B3DE-0359035DA87D}" srcId="{E12B8DA5-6C6A-41FE-B780-83D33D66DD71}" destId="{61720DCE-B09D-4E45-A249-4A6DDC9AAE59}" srcOrd="0" destOrd="0" parTransId="{941F9E51-90FA-41C0-B6AC-1C4A400A84A2}" sibTransId="{49278FA8-213B-44B3-B5A6-C7EA6B2E15FF}"/>
    <dgm:cxn modelId="{C426FBF9-75A2-4551-887F-97A1CEDF49CD}" srcId="{AB623F4D-F3B7-4557-B818-B04D720F12A3}" destId="{6FA4FED2-64DA-4404-B5F4-52DE47193CDA}" srcOrd="1" destOrd="0" parTransId="{C3CAC57B-1041-489E-B85F-C9B70E4C7389}" sibTransId="{44D8594A-C298-45CD-98B7-5BF767A4FA24}"/>
    <dgm:cxn modelId="{C47F104E-2456-490A-9A09-C6BFF01D4A8B}" type="presOf" srcId="{DDEA798F-D6DF-428E-A045-B78937EB0AF7}" destId="{D71AB76C-5FD5-47AB-9E6F-817BFB31E101}" srcOrd="0" destOrd="0" presId="urn:microsoft.com/office/officeart/2005/8/layout/vList5"/>
    <dgm:cxn modelId="{62E77CA8-2910-471D-9DDF-3B1D059881F4}" type="presOf" srcId="{6FA4FED2-64DA-4404-B5F4-52DE47193CDA}" destId="{3E2D0B5B-09AD-48A8-A90D-E51B57531BEA}" srcOrd="0" destOrd="0" presId="urn:microsoft.com/office/officeart/2005/8/layout/vList5"/>
    <dgm:cxn modelId="{A167E228-1A73-431B-B5BF-C1544390505D}" srcId="{6FA4FED2-64DA-4404-B5F4-52DE47193CDA}" destId="{DDEA798F-D6DF-428E-A045-B78937EB0AF7}" srcOrd="0" destOrd="0" parTransId="{116190AF-65D5-4E35-A521-B763660260C0}" sibTransId="{CBD00C47-BD26-4A5A-B539-8313B09B2D2F}"/>
    <dgm:cxn modelId="{CE290FE5-633B-42E7-BFB8-1F10DAA5090F}" srcId="{AB623F4D-F3B7-4557-B818-B04D720F12A3}" destId="{5A6869F1-6AA1-40E7-B403-8C7E18E2D522}" srcOrd="3" destOrd="0" parTransId="{6798E1E3-A527-4F90-8390-02FD219218DE}" sibTransId="{DCFF6CF5-4DCB-48A0-AAD3-519F7EF6C434}"/>
    <dgm:cxn modelId="{681DCB58-D91B-42E7-B87C-0A0416B2A4E4}" type="presOf" srcId="{5A6869F1-6AA1-40E7-B403-8C7E18E2D522}" destId="{F24E1398-8C9D-457B-A6A9-337470BF48A7}" srcOrd="0" destOrd="0" presId="urn:microsoft.com/office/officeart/2005/8/layout/vList5"/>
    <dgm:cxn modelId="{944EA51D-135A-441B-8432-3A3AD99B3393}" type="presOf" srcId="{48F1BD74-A074-4909-8832-AF7107A7952E}" destId="{D4230C06-9CE0-40B9-9B54-7B1346F05A32}" srcOrd="0" destOrd="0" presId="urn:microsoft.com/office/officeart/2005/8/layout/vList5"/>
    <dgm:cxn modelId="{5BF5789C-11F2-486D-8836-75F9DFE9C33A}" type="presOf" srcId="{61720DCE-B09D-4E45-A249-4A6DDC9AAE59}" destId="{AE2F3B57-03C8-469E-8B88-33C6B64BE6D6}" srcOrd="0" destOrd="0" presId="urn:microsoft.com/office/officeart/2005/8/layout/vList5"/>
    <dgm:cxn modelId="{D2E191C6-4B77-4661-9361-762144C97AC4}" srcId="{48F1BD74-A074-4909-8832-AF7107A7952E}" destId="{2DF8B842-6FD3-4CBD-A175-945BD60CFF3E}" srcOrd="0" destOrd="0" parTransId="{0C6EB27B-F255-4BF4-AC17-3ACCD9BDB805}" sibTransId="{E01C78AC-9968-4A1D-AD7E-5FD5403A410D}"/>
    <dgm:cxn modelId="{EAD7B115-30FC-4119-96A7-BB685E52D46F}" type="presOf" srcId="{2DF8B842-6FD3-4CBD-A175-945BD60CFF3E}" destId="{29122FFA-4C35-4B3A-8E62-A5D040010267}" srcOrd="0" destOrd="0" presId="urn:microsoft.com/office/officeart/2005/8/layout/vList5"/>
    <dgm:cxn modelId="{94774A48-E4D3-4303-8E53-33CBA8E1FFA3}" type="presOf" srcId="{AB623F4D-F3B7-4557-B818-B04D720F12A3}" destId="{EE13023E-8B06-4A85-9DFD-05DD50AD0689}" srcOrd="0" destOrd="0" presId="urn:microsoft.com/office/officeart/2005/8/layout/vList5"/>
    <dgm:cxn modelId="{1754C8A7-410F-4A89-9E88-8B34D465B111}" srcId="{AB623F4D-F3B7-4557-B818-B04D720F12A3}" destId="{2939AFE5-AD78-467B-A067-9B13ECDD1242}" srcOrd="4" destOrd="0" parTransId="{1DA0D536-63C9-4B30-8BA7-D59058AFFEC9}" sibTransId="{8427E259-2FAE-4853-9C48-F59CEBB02A6C}"/>
    <dgm:cxn modelId="{EC5ADA0F-E28B-45C9-AE26-E9FC9D8437F6}" srcId="{AB623F4D-F3B7-4557-B818-B04D720F12A3}" destId="{48F1BD74-A074-4909-8832-AF7107A7952E}" srcOrd="5" destOrd="0" parTransId="{8DEE8FA3-1E8D-46ED-A7F8-28DD0C0A80D4}" sibTransId="{E2D393CD-FD06-4500-A7B1-93FAF4C8EB46}"/>
    <dgm:cxn modelId="{ECFCDA64-60AB-4106-B8A1-13C58E1F7101}" type="presOf" srcId="{7907BEE7-8787-41D1-BD40-8FE686610943}" destId="{2DC0C5D2-75F8-4731-A5B7-89AB67A44C4D}" srcOrd="0" destOrd="0" presId="urn:microsoft.com/office/officeart/2005/8/layout/vList5"/>
    <dgm:cxn modelId="{85ECA01D-A81B-44CC-B1FF-9AF553088B98}" srcId="{AB623F4D-F3B7-4557-B818-B04D720F12A3}" destId="{FB773956-1D0D-4741-8D41-087AA59C0193}" srcOrd="0" destOrd="0" parTransId="{49AE76FC-C2E1-4CFE-BC69-63755CDBF7F5}" sibTransId="{AF0F8165-5D11-41E5-BF4B-91D28CED3F53}"/>
    <dgm:cxn modelId="{D9C2539E-C5B8-43F7-8945-55294D0F81B9}" srcId="{2939AFE5-AD78-467B-A067-9B13ECDD1242}" destId="{7907BEE7-8787-41D1-BD40-8FE686610943}" srcOrd="0" destOrd="0" parTransId="{2EF8998B-8B9F-45CE-B5E7-68E8E67C4A9B}" sibTransId="{694B6119-640A-4722-839D-CEA6ABF9C797}"/>
    <dgm:cxn modelId="{2E2690C9-0DFF-459E-B472-1A818356FE22}" type="presParOf" srcId="{EE13023E-8B06-4A85-9DFD-05DD50AD0689}" destId="{E76BF07F-7BB3-4E19-AA03-AD3BB6791785}" srcOrd="0" destOrd="0" presId="urn:microsoft.com/office/officeart/2005/8/layout/vList5"/>
    <dgm:cxn modelId="{EAAD90C4-AC11-488A-99E3-1A5384290DB3}" type="presParOf" srcId="{E76BF07F-7BB3-4E19-AA03-AD3BB6791785}" destId="{8F224ABB-59D5-4D1B-8C68-B892BE298607}" srcOrd="0" destOrd="0" presId="urn:microsoft.com/office/officeart/2005/8/layout/vList5"/>
    <dgm:cxn modelId="{168B76B3-A641-4E4C-9FCB-6453AAA99E82}" type="presParOf" srcId="{E76BF07F-7BB3-4E19-AA03-AD3BB6791785}" destId="{E34F268A-81BA-434B-AB52-CB7AD4A3660D}" srcOrd="1" destOrd="0" presId="urn:microsoft.com/office/officeart/2005/8/layout/vList5"/>
    <dgm:cxn modelId="{C1011BEF-DAE3-4DCA-B530-27DBFCF4D6A5}" type="presParOf" srcId="{EE13023E-8B06-4A85-9DFD-05DD50AD0689}" destId="{5D5E5DF2-65B9-4588-82FC-A5A735388C40}" srcOrd="1" destOrd="0" presId="urn:microsoft.com/office/officeart/2005/8/layout/vList5"/>
    <dgm:cxn modelId="{9051FA92-4989-4D7E-BBFC-E5ED9EF0FD34}" type="presParOf" srcId="{EE13023E-8B06-4A85-9DFD-05DD50AD0689}" destId="{B6A2E2D4-2C07-4FA4-9FB5-57AB07D0FDA3}" srcOrd="2" destOrd="0" presId="urn:microsoft.com/office/officeart/2005/8/layout/vList5"/>
    <dgm:cxn modelId="{BD5D1EFE-72D6-415A-889F-338B6E988309}" type="presParOf" srcId="{B6A2E2D4-2C07-4FA4-9FB5-57AB07D0FDA3}" destId="{3E2D0B5B-09AD-48A8-A90D-E51B57531BEA}" srcOrd="0" destOrd="0" presId="urn:microsoft.com/office/officeart/2005/8/layout/vList5"/>
    <dgm:cxn modelId="{8F6D1BD3-1FC9-401A-AB80-16F193F14E4F}" type="presParOf" srcId="{B6A2E2D4-2C07-4FA4-9FB5-57AB07D0FDA3}" destId="{D71AB76C-5FD5-47AB-9E6F-817BFB31E101}" srcOrd="1" destOrd="0" presId="urn:microsoft.com/office/officeart/2005/8/layout/vList5"/>
    <dgm:cxn modelId="{CE412448-8EBC-48DA-81B7-B17A4FFE7915}" type="presParOf" srcId="{EE13023E-8B06-4A85-9DFD-05DD50AD0689}" destId="{8C71FDE9-4F70-4B1D-844A-D6EB549A44B3}" srcOrd="3" destOrd="0" presId="urn:microsoft.com/office/officeart/2005/8/layout/vList5"/>
    <dgm:cxn modelId="{740C2856-310C-4540-9060-745608D7C47A}" type="presParOf" srcId="{EE13023E-8B06-4A85-9DFD-05DD50AD0689}" destId="{4E48ED10-E039-4BA3-948F-4A279676470C}" srcOrd="4" destOrd="0" presId="urn:microsoft.com/office/officeart/2005/8/layout/vList5"/>
    <dgm:cxn modelId="{9A4664B5-B71C-4304-BA31-8B4535FD61DA}" type="presParOf" srcId="{4E48ED10-E039-4BA3-948F-4A279676470C}" destId="{5EFEEC77-761D-4942-A036-0328A191DA5A}" srcOrd="0" destOrd="0" presId="urn:microsoft.com/office/officeart/2005/8/layout/vList5"/>
    <dgm:cxn modelId="{B99488FE-7C75-476C-8ABE-325E5679C2A0}" type="presParOf" srcId="{4E48ED10-E039-4BA3-948F-4A279676470C}" destId="{AE2F3B57-03C8-469E-8B88-33C6B64BE6D6}" srcOrd="1" destOrd="0" presId="urn:microsoft.com/office/officeart/2005/8/layout/vList5"/>
    <dgm:cxn modelId="{F3482416-B85A-4685-85E0-ACE0C8F4630C}" type="presParOf" srcId="{EE13023E-8B06-4A85-9DFD-05DD50AD0689}" destId="{52B82E58-109F-42B6-837B-358DDF7E977B}" srcOrd="5" destOrd="0" presId="urn:microsoft.com/office/officeart/2005/8/layout/vList5"/>
    <dgm:cxn modelId="{98CE927A-9DC3-4F9A-8C70-26B06AD0706D}" type="presParOf" srcId="{EE13023E-8B06-4A85-9DFD-05DD50AD0689}" destId="{B6E3CF35-3810-42F9-B2DA-88F0150270BE}" srcOrd="6" destOrd="0" presId="urn:microsoft.com/office/officeart/2005/8/layout/vList5"/>
    <dgm:cxn modelId="{150C7D9A-3DA6-4969-991E-B549889B1736}" type="presParOf" srcId="{B6E3CF35-3810-42F9-B2DA-88F0150270BE}" destId="{F24E1398-8C9D-457B-A6A9-337470BF48A7}" srcOrd="0" destOrd="0" presId="urn:microsoft.com/office/officeart/2005/8/layout/vList5"/>
    <dgm:cxn modelId="{BEB81678-480C-49C9-A11E-65F95FB3FF8A}" type="presParOf" srcId="{B6E3CF35-3810-42F9-B2DA-88F0150270BE}" destId="{345C92AF-8324-496C-9C18-A558DF20F11B}" srcOrd="1" destOrd="0" presId="urn:microsoft.com/office/officeart/2005/8/layout/vList5"/>
    <dgm:cxn modelId="{AD36450F-7498-402F-BF11-4918B186BE79}" type="presParOf" srcId="{EE13023E-8B06-4A85-9DFD-05DD50AD0689}" destId="{F109F0FC-ACF7-4CE6-9BDD-CDA4C930A5C2}" srcOrd="7" destOrd="0" presId="urn:microsoft.com/office/officeart/2005/8/layout/vList5"/>
    <dgm:cxn modelId="{AED1A9EC-45DF-4319-97FB-A770C5488809}" type="presParOf" srcId="{EE13023E-8B06-4A85-9DFD-05DD50AD0689}" destId="{794DBBE9-6746-47DE-8B98-180BCE7C4CE7}" srcOrd="8" destOrd="0" presId="urn:microsoft.com/office/officeart/2005/8/layout/vList5"/>
    <dgm:cxn modelId="{BE8A60CA-993F-46F3-A15A-5E6C2D36C621}" type="presParOf" srcId="{794DBBE9-6746-47DE-8B98-180BCE7C4CE7}" destId="{328E3021-5512-4742-8294-59FAAD86785B}" srcOrd="0" destOrd="0" presId="urn:microsoft.com/office/officeart/2005/8/layout/vList5"/>
    <dgm:cxn modelId="{C920F1F6-D418-4BDF-97A4-7ACED16B651E}" type="presParOf" srcId="{794DBBE9-6746-47DE-8B98-180BCE7C4CE7}" destId="{2DC0C5D2-75F8-4731-A5B7-89AB67A44C4D}" srcOrd="1" destOrd="0" presId="urn:microsoft.com/office/officeart/2005/8/layout/vList5"/>
    <dgm:cxn modelId="{CB9CE56F-7418-40D8-B8F8-2F08A140D96B}" type="presParOf" srcId="{EE13023E-8B06-4A85-9DFD-05DD50AD0689}" destId="{967284D1-F777-48CC-9003-7767A46568A2}" srcOrd="9" destOrd="0" presId="urn:microsoft.com/office/officeart/2005/8/layout/vList5"/>
    <dgm:cxn modelId="{8D4634D4-6703-4692-8391-CA6C6D31B2F8}" type="presParOf" srcId="{EE13023E-8B06-4A85-9DFD-05DD50AD0689}" destId="{4C7F3186-1C75-4ABE-99DB-8742EA00FC2D}" srcOrd="10" destOrd="0" presId="urn:microsoft.com/office/officeart/2005/8/layout/vList5"/>
    <dgm:cxn modelId="{498B2867-BF82-470A-AA78-FCC1A6D5D1AB}" type="presParOf" srcId="{4C7F3186-1C75-4ABE-99DB-8742EA00FC2D}" destId="{D4230C06-9CE0-40B9-9B54-7B1346F05A32}" srcOrd="0" destOrd="0" presId="urn:microsoft.com/office/officeart/2005/8/layout/vList5"/>
    <dgm:cxn modelId="{BCF68E98-017A-4835-A0BD-666565DF8CF5}" type="presParOf" srcId="{4C7F3186-1C75-4ABE-99DB-8742EA00FC2D}" destId="{29122FFA-4C35-4B3A-8E62-A5D04001026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562E1E-FC66-490D-A400-110CE04ABFDD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5" csCatId="accent6" phldr="1"/>
      <dgm:spPr/>
    </dgm:pt>
    <dgm:pt modelId="{1B2FEED5-EE14-490A-86E2-1716A172E051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Book Antiqua" panose="02040602050305030304" pitchFamily="18" charset="0"/>
            </a:rPr>
            <a:t>сотрудники владеют базовыми знаниями в области ИКТ;</a:t>
          </a:r>
          <a:endParaRPr lang="ru-RU" sz="2400" dirty="0">
            <a:solidFill>
              <a:schemeClr val="tx1"/>
            </a:solidFill>
          </a:endParaRPr>
        </a:p>
      </dgm:t>
    </dgm:pt>
    <dgm:pt modelId="{33464924-0DC6-4BB5-8EF8-B7E50771D0B4}" type="parTrans" cxnId="{7D37FB9D-0A67-4D64-A924-C382187A1864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885CD09-9297-405F-B827-BAA0DE8DF33F}" type="sibTrans" cxnId="{7D37FB9D-0A67-4D64-A924-C382187A1864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48FE1F6F-1021-4169-B1EA-AB17136FDCD9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учителя часто используют на уроках интерактивные доски и мультимедийные презентации;</a:t>
          </a:r>
          <a:endParaRPr lang="ru-RU" sz="2400" dirty="0" smtClean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CC45119-5452-4271-AC5B-2DEDB235CAC8}" type="parTrans" cxnId="{82C13720-D172-4F11-9848-D3967648BABD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2D8330D-19C8-4B18-A7BF-BDCA136C0BB0}" type="sibTrans" cxnId="{82C13720-D172-4F11-9848-D3967648BABD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8683645-51D2-4ADD-87F0-7F9667C1D713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не практикуется обмен опытом применения ИКТ;</a:t>
          </a:r>
          <a:endParaRPr lang="ru-RU" sz="2400" dirty="0" smtClean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F824FFEB-A7EF-42E3-936A-3CF0EC9726BD}" type="parTrans" cxnId="{8CEE2D2E-E86A-4394-BEC3-ABB86F8814F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71BA451C-3917-40CD-869B-59E40C68598B}" type="sibTrans" cxnId="{8CEE2D2E-E86A-4394-BEC3-ABB86F8814F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E370917-B647-4E5D-8FB8-4CF754EB8492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Book Antiqua" panose="02040602050305030304" pitchFamily="18" charset="0"/>
            </a:rPr>
            <a:t>активно используются электронный журнал и электронный дневник, но используется не весь функционал данных ИКТ;</a:t>
          </a:r>
        </a:p>
      </dgm:t>
    </dgm:pt>
    <dgm:pt modelId="{8FF9DFD4-1B45-4E23-96AD-644DAF0B7DFE}" type="parTrans" cxnId="{785438A5-69CD-4EFA-83D8-73298FA0365E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49CD71E4-5ABD-4C6D-8924-A3338A0D9174}" type="sibTrans" cxnId="{785438A5-69CD-4EFA-83D8-73298FA0365E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C059D858-3272-4541-9BB5-42E461D5C30A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не практикуется и направление общения в электронном сервисе.</a:t>
          </a:r>
          <a:endParaRPr lang="ru-RU" sz="2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1FFC587B-130B-4F6C-8DD8-673CDDED237C}" type="parTrans" cxnId="{A277B9FD-8D00-463B-B67B-8EF873DB13DD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99F863D-D833-45BF-96C7-ECB4A35914CB}" type="sibTrans" cxnId="{A277B9FD-8D00-463B-B67B-8EF873DB13DD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871D0A68-919F-4F8A-971C-654769AB1D6A}" type="pres">
      <dgm:prSet presAssocID="{2A562E1E-FC66-490D-A400-110CE04ABFDD}" presName="Name0" presStyleCnt="0">
        <dgm:presLayoutVars>
          <dgm:chMax val="7"/>
          <dgm:chPref val="7"/>
          <dgm:dir/>
        </dgm:presLayoutVars>
      </dgm:prSet>
      <dgm:spPr/>
    </dgm:pt>
    <dgm:pt modelId="{8FD871D8-2CED-48EB-906F-A64633A22048}" type="pres">
      <dgm:prSet presAssocID="{2A562E1E-FC66-490D-A400-110CE04ABFDD}" presName="Name1" presStyleCnt="0"/>
      <dgm:spPr/>
    </dgm:pt>
    <dgm:pt modelId="{4D6A2E49-6E7D-4D9E-A6D4-2259EBAEA5BB}" type="pres">
      <dgm:prSet presAssocID="{2A562E1E-FC66-490D-A400-110CE04ABFDD}" presName="cycle" presStyleCnt="0"/>
      <dgm:spPr/>
    </dgm:pt>
    <dgm:pt modelId="{2663BB5D-4EBA-45BF-B301-8417E475CFCE}" type="pres">
      <dgm:prSet presAssocID="{2A562E1E-FC66-490D-A400-110CE04ABFDD}" presName="srcNode" presStyleLbl="node1" presStyleIdx="0" presStyleCnt="5"/>
      <dgm:spPr/>
    </dgm:pt>
    <dgm:pt modelId="{278A54A0-917F-4ADC-AA21-32467D018108}" type="pres">
      <dgm:prSet presAssocID="{2A562E1E-FC66-490D-A400-110CE04ABFDD}" presName="conn" presStyleLbl="parChTrans1D2" presStyleIdx="0" presStyleCnt="1"/>
      <dgm:spPr/>
      <dgm:t>
        <a:bodyPr/>
        <a:lstStyle/>
        <a:p>
          <a:endParaRPr lang="ru-RU"/>
        </a:p>
      </dgm:t>
    </dgm:pt>
    <dgm:pt modelId="{C8347AF4-7FC1-46C4-B61C-2E155682D455}" type="pres">
      <dgm:prSet presAssocID="{2A562E1E-FC66-490D-A400-110CE04ABFDD}" presName="extraNode" presStyleLbl="node1" presStyleIdx="0" presStyleCnt="5"/>
      <dgm:spPr/>
    </dgm:pt>
    <dgm:pt modelId="{1F3AFC61-8653-4C4B-AD8F-22CBB46AA7EA}" type="pres">
      <dgm:prSet presAssocID="{2A562E1E-FC66-490D-A400-110CE04ABFDD}" presName="dstNode" presStyleLbl="node1" presStyleIdx="0" presStyleCnt="5"/>
      <dgm:spPr/>
    </dgm:pt>
    <dgm:pt modelId="{E5DF88A1-8839-48A8-A375-F16FA6148527}" type="pres">
      <dgm:prSet presAssocID="{1B2FEED5-EE14-490A-86E2-1716A172E051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17340-7387-4D70-A09A-E28EB5B53FAD}" type="pres">
      <dgm:prSet presAssocID="{1B2FEED5-EE14-490A-86E2-1716A172E051}" presName="accent_1" presStyleCnt="0"/>
      <dgm:spPr/>
    </dgm:pt>
    <dgm:pt modelId="{124014B9-AE20-4FC3-BFBE-2E8A7FDF806E}" type="pres">
      <dgm:prSet presAssocID="{1B2FEED5-EE14-490A-86E2-1716A172E051}" presName="accentRepeatNode" presStyleLbl="solidFgAcc1" presStyleIdx="0" presStyleCnt="5"/>
      <dgm:spPr/>
    </dgm:pt>
    <dgm:pt modelId="{694C9D48-9200-4053-BBE3-8D7ECF5485FD}" type="pres">
      <dgm:prSet presAssocID="{48FE1F6F-1021-4169-B1EA-AB17136FDCD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2F93D-E68D-4CE1-A096-E5BC5DD59010}" type="pres">
      <dgm:prSet presAssocID="{48FE1F6F-1021-4169-B1EA-AB17136FDCD9}" presName="accent_2" presStyleCnt="0"/>
      <dgm:spPr/>
    </dgm:pt>
    <dgm:pt modelId="{A352E877-331D-40F4-A63D-EA22D9CC5E0D}" type="pres">
      <dgm:prSet presAssocID="{48FE1F6F-1021-4169-B1EA-AB17136FDCD9}" presName="accentRepeatNode" presStyleLbl="solidFgAcc1" presStyleIdx="1" presStyleCnt="5"/>
      <dgm:spPr/>
    </dgm:pt>
    <dgm:pt modelId="{8118C827-15F3-45B4-9615-966250E08879}" type="pres">
      <dgm:prSet presAssocID="{68683645-51D2-4ADD-87F0-7F9667C1D713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A9F35-C9A8-4449-99EF-08E695D9A9F0}" type="pres">
      <dgm:prSet presAssocID="{68683645-51D2-4ADD-87F0-7F9667C1D713}" presName="accent_3" presStyleCnt="0"/>
      <dgm:spPr/>
    </dgm:pt>
    <dgm:pt modelId="{C342A159-247B-4C0C-A01B-641E057994D4}" type="pres">
      <dgm:prSet presAssocID="{68683645-51D2-4ADD-87F0-7F9667C1D713}" presName="accentRepeatNode" presStyleLbl="solidFgAcc1" presStyleIdx="2" presStyleCnt="5"/>
      <dgm:spPr/>
    </dgm:pt>
    <dgm:pt modelId="{09B8F01C-84E1-4B83-97A3-7033FA4325EA}" type="pres">
      <dgm:prSet presAssocID="{0E370917-B647-4E5D-8FB8-4CF754EB849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A5181-6DEC-4F1F-B47A-A552139EE8DF}" type="pres">
      <dgm:prSet presAssocID="{0E370917-B647-4E5D-8FB8-4CF754EB8492}" presName="accent_4" presStyleCnt="0"/>
      <dgm:spPr/>
    </dgm:pt>
    <dgm:pt modelId="{E2E22FDF-CD8C-4CA3-BFEB-01A228723C71}" type="pres">
      <dgm:prSet presAssocID="{0E370917-B647-4E5D-8FB8-4CF754EB8492}" presName="accentRepeatNode" presStyleLbl="solidFgAcc1" presStyleIdx="3" presStyleCnt="5"/>
      <dgm:spPr/>
    </dgm:pt>
    <dgm:pt modelId="{FC13A846-042B-4A04-8BD3-AF54D263C3E8}" type="pres">
      <dgm:prSet presAssocID="{C059D858-3272-4541-9BB5-42E461D5C30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5435A-FF94-403A-B0DF-56DB665330FB}" type="pres">
      <dgm:prSet presAssocID="{C059D858-3272-4541-9BB5-42E461D5C30A}" presName="accent_5" presStyleCnt="0"/>
      <dgm:spPr/>
    </dgm:pt>
    <dgm:pt modelId="{1DCF3F81-D5FE-45E0-8E7B-319F9BD1CFCF}" type="pres">
      <dgm:prSet presAssocID="{C059D858-3272-4541-9BB5-42E461D5C30A}" presName="accentRepeatNode" presStyleLbl="solidFgAcc1" presStyleIdx="4" presStyleCnt="5"/>
      <dgm:spPr/>
    </dgm:pt>
  </dgm:ptLst>
  <dgm:cxnLst>
    <dgm:cxn modelId="{8CEE2D2E-E86A-4394-BEC3-ABB86F8814FA}" srcId="{2A562E1E-FC66-490D-A400-110CE04ABFDD}" destId="{68683645-51D2-4ADD-87F0-7F9667C1D713}" srcOrd="2" destOrd="0" parTransId="{F824FFEB-A7EF-42E3-936A-3CF0EC9726BD}" sibTransId="{71BA451C-3917-40CD-869B-59E40C68598B}"/>
    <dgm:cxn modelId="{A277B9FD-8D00-463B-B67B-8EF873DB13DD}" srcId="{2A562E1E-FC66-490D-A400-110CE04ABFDD}" destId="{C059D858-3272-4541-9BB5-42E461D5C30A}" srcOrd="4" destOrd="0" parTransId="{1FFC587B-130B-4F6C-8DD8-673CDDED237C}" sibTransId="{699F863D-D833-45BF-96C7-ECB4A35914CB}"/>
    <dgm:cxn modelId="{24A38808-5A45-4C96-AFAC-4811152BBB41}" type="presOf" srcId="{0E370917-B647-4E5D-8FB8-4CF754EB8492}" destId="{09B8F01C-84E1-4B83-97A3-7033FA4325EA}" srcOrd="0" destOrd="0" presId="urn:microsoft.com/office/officeart/2008/layout/VerticalCurvedList"/>
    <dgm:cxn modelId="{3544547D-63B9-4C7F-96F7-8DCA4DB64209}" type="presOf" srcId="{68683645-51D2-4ADD-87F0-7F9667C1D713}" destId="{8118C827-15F3-45B4-9615-966250E08879}" srcOrd="0" destOrd="0" presId="urn:microsoft.com/office/officeart/2008/layout/VerticalCurvedList"/>
    <dgm:cxn modelId="{1C136295-AAD0-4ECF-AE07-C5C8A44C93BE}" type="presOf" srcId="{48FE1F6F-1021-4169-B1EA-AB17136FDCD9}" destId="{694C9D48-9200-4053-BBE3-8D7ECF5485FD}" srcOrd="0" destOrd="0" presId="urn:microsoft.com/office/officeart/2008/layout/VerticalCurvedList"/>
    <dgm:cxn modelId="{5BA2446E-67F8-4186-9597-2653598E8A4A}" type="presOf" srcId="{2A562E1E-FC66-490D-A400-110CE04ABFDD}" destId="{871D0A68-919F-4F8A-971C-654769AB1D6A}" srcOrd="0" destOrd="0" presId="urn:microsoft.com/office/officeart/2008/layout/VerticalCurvedList"/>
    <dgm:cxn modelId="{B09FB859-532B-4787-8073-6196F3879E6F}" type="presOf" srcId="{1B2FEED5-EE14-490A-86E2-1716A172E051}" destId="{E5DF88A1-8839-48A8-A375-F16FA6148527}" srcOrd="0" destOrd="0" presId="urn:microsoft.com/office/officeart/2008/layout/VerticalCurvedList"/>
    <dgm:cxn modelId="{785438A5-69CD-4EFA-83D8-73298FA0365E}" srcId="{2A562E1E-FC66-490D-A400-110CE04ABFDD}" destId="{0E370917-B647-4E5D-8FB8-4CF754EB8492}" srcOrd="3" destOrd="0" parTransId="{8FF9DFD4-1B45-4E23-96AD-644DAF0B7DFE}" sibTransId="{49CD71E4-5ABD-4C6D-8924-A3338A0D9174}"/>
    <dgm:cxn modelId="{7D37FB9D-0A67-4D64-A924-C382187A1864}" srcId="{2A562E1E-FC66-490D-A400-110CE04ABFDD}" destId="{1B2FEED5-EE14-490A-86E2-1716A172E051}" srcOrd="0" destOrd="0" parTransId="{33464924-0DC6-4BB5-8EF8-B7E50771D0B4}" sibTransId="{A885CD09-9297-405F-B827-BAA0DE8DF33F}"/>
    <dgm:cxn modelId="{D868C110-01E2-4259-A16E-A4C228BF5789}" type="presOf" srcId="{A885CD09-9297-405F-B827-BAA0DE8DF33F}" destId="{278A54A0-917F-4ADC-AA21-32467D018108}" srcOrd="0" destOrd="0" presId="urn:microsoft.com/office/officeart/2008/layout/VerticalCurvedList"/>
    <dgm:cxn modelId="{82C13720-D172-4F11-9848-D3967648BABD}" srcId="{2A562E1E-FC66-490D-A400-110CE04ABFDD}" destId="{48FE1F6F-1021-4169-B1EA-AB17136FDCD9}" srcOrd="1" destOrd="0" parTransId="{3CC45119-5452-4271-AC5B-2DEDB235CAC8}" sibTransId="{62D8330D-19C8-4B18-A7BF-BDCA136C0BB0}"/>
    <dgm:cxn modelId="{1A57D193-8A52-46C4-AF00-F10A1B4AA4B9}" type="presOf" srcId="{C059D858-3272-4541-9BB5-42E461D5C30A}" destId="{FC13A846-042B-4A04-8BD3-AF54D263C3E8}" srcOrd="0" destOrd="0" presId="urn:microsoft.com/office/officeart/2008/layout/VerticalCurvedList"/>
    <dgm:cxn modelId="{31E535E9-9B4D-479E-83A8-45B0A799A75B}" type="presParOf" srcId="{871D0A68-919F-4F8A-971C-654769AB1D6A}" destId="{8FD871D8-2CED-48EB-906F-A64633A22048}" srcOrd="0" destOrd="0" presId="urn:microsoft.com/office/officeart/2008/layout/VerticalCurvedList"/>
    <dgm:cxn modelId="{A73ACAB4-6FAD-4A8A-B0C3-07E430EBCAA8}" type="presParOf" srcId="{8FD871D8-2CED-48EB-906F-A64633A22048}" destId="{4D6A2E49-6E7D-4D9E-A6D4-2259EBAEA5BB}" srcOrd="0" destOrd="0" presId="urn:microsoft.com/office/officeart/2008/layout/VerticalCurvedList"/>
    <dgm:cxn modelId="{BDC9223C-46FE-4370-9572-333F0041660D}" type="presParOf" srcId="{4D6A2E49-6E7D-4D9E-A6D4-2259EBAEA5BB}" destId="{2663BB5D-4EBA-45BF-B301-8417E475CFCE}" srcOrd="0" destOrd="0" presId="urn:microsoft.com/office/officeart/2008/layout/VerticalCurvedList"/>
    <dgm:cxn modelId="{9C165DE9-9CFE-4311-A6AB-B483881FF057}" type="presParOf" srcId="{4D6A2E49-6E7D-4D9E-A6D4-2259EBAEA5BB}" destId="{278A54A0-917F-4ADC-AA21-32467D018108}" srcOrd="1" destOrd="0" presId="urn:microsoft.com/office/officeart/2008/layout/VerticalCurvedList"/>
    <dgm:cxn modelId="{7D78A7AC-BD89-4C5E-8A11-20D76E93D07E}" type="presParOf" srcId="{4D6A2E49-6E7D-4D9E-A6D4-2259EBAEA5BB}" destId="{C8347AF4-7FC1-46C4-B61C-2E155682D455}" srcOrd="2" destOrd="0" presId="urn:microsoft.com/office/officeart/2008/layout/VerticalCurvedList"/>
    <dgm:cxn modelId="{54DE66B7-A0EC-4DAA-AEE0-DA8B4205F988}" type="presParOf" srcId="{4D6A2E49-6E7D-4D9E-A6D4-2259EBAEA5BB}" destId="{1F3AFC61-8653-4C4B-AD8F-22CBB46AA7EA}" srcOrd="3" destOrd="0" presId="urn:microsoft.com/office/officeart/2008/layout/VerticalCurvedList"/>
    <dgm:cxn modelId="{58308795-F5E6-42B1-B2D4-D04D61BBF6C5}" type="presParOf" srcId="{8FD871D8-2CED-48EB-906F-A64633A22048}" destId="{E5DF88A1-8839-48A8-A375-F16FA6148527}" srcOrd="1" destOrd="0" presId="urn:microsoft.com/office/officeart/2008/layout/VerticalCurvedList"/>
    <dgm:cxn modelId="{639503CF-5CDE-49C6-A194-4F48936FFF76}" type="presParOf" srcId="{8FD871D8-2CED-48EB-906F-A64633A22048}" destId="{27A17340-7387-4D70-A09A-E28EB5B53FAD}" srcOrd="2" destOrd="0" presId="urn:microsoft.com/office/officeart/2008/layout/VerticalCurvedList"/>
    <dgm:cxn modelId="{E04BA2FB-8EC2-4C03-8236-9259283F201C}" type="presParOf" srcId="{27A17340-7387-4D70-A09A-E28EB5B53FAD}" destId="{124014B9-AE20-4FC3-BFBE-2E8A7FDF806E}" srcOrd="0" destOrd="0" presId="urn:microsoft.com/office/officeart/2008/layout/VerticalCurvedList"/>
    <dgm:cxn modelId="{8AEE5D18-7ACD-47CF-8D72-20E9D15EE9FD}" type="presParOf" srcId="{8FD871D8-2CED-48EB-906F-A64633A22048}" destId="{694C9D48-9200-4053-BBE3-8D7ECF5485FD}" srcOrd="3" destOrd="0" presId="urn:microsoft.com/office/officeart/2008/layout/VerticalCurvedList"/>
    <dgm:cxn modelId="{8E124589-D73B-49C1-B51F-96B5C3BDC9B6}" type="presParOf" srcId="{8FD871D8-2CED-48EB-906F-A64633A22048}" destId="{A0C2F93D-E68D-4CE1-A096-E5BC5DD59010}" srcOrd="4" destOrd="0" presId="urn:microsoft.com/office/officeart/2008/layout/VerticalCurvedList"/>
    <dgm:cxn modelId="{EF11060C-C57D-4383-B639-BE4E09CA59FC}" type="presParOf" srcId="{A0C2F93D-E68D-4CE1-A096-E5BC5DD59010}" destId="{A352E877-331D-40F4-A63D-EA22D9CC5E0D}" srcOrd="0" destOrd="0" presId="urn:microsoft.com/office/officeart/2008/layout/VerticalCurvedList"/>
    <dgm:cxn modelId="{4B772E88-8690-4727-9FC5-DA5BFB23AD93}" type="presParOf" srcId="{8FD871D8-2CED-48EB-906F-A64633A22048}" destId="{8118C827-15F3-45B4-9615-966250E08879}" srcOrd="5" destOrd="0" presId="urn:microsoft.com/office/officeart/2008/layout/VerticalCurvedList"/>
    <dgm:cxn modelId="{D0CD48CB-5BC0-4DCB-9337-B5DD720E85DF}" type="presParOf" srcId="{8FD871D8-2CED-48EB-906F-A64633A22048}" destId="{995A9F35-C9A8-4449-99EF-08E695D9A9F0}" srcOrd="6" destOrd="0" presId="urn:microsoft.com/office/officeart/2008/layout/VerticalCurvedList"/>
    <dgm:cxn modelId="{5434DDAF-2AE5-4382-AABC-74ADDFBCC672}" type="presParOf" srcId="{995A9F35-C9A8-4449-99EF-08E695D9A9F0}" destId="{C342A159-247B-4C0C-A01B-641E057994D4}" srcOrd="0" destOrd="0" presId="urn:microsoft.com/office/officeart/2008/layout/VerticalCurvedList"/>
    <dgm:cxn modelId="{9C5CA3F3-7EB7-4FEC-B21C-4CDA436C61CA}" type="presParOf" srcId="{8FD871D8-2CED-48EB-906F-A64633A22048}" destId="{09B8F01C-84E1-4B83-97A3-7033FA4325EA}" srcOrd="7" destOrd="0" presId="urn:microsoft.com/office/officeart/2008/layout/VerticalCurvedList"/>
    <dgm:cxn modelId="{8EB86D75-97EB-4CCA-82BD-2B25D5C70EE0}" type="presParOf" srcId="{8FD871D8-2CED-48EB-906F-A64633A22048}" destId="{DD2A5181-6DEC-4F1F-B47A-A552139EE8DF}" srcOrd="8" destOrd="0" presId="urn:microsoft.com/office/officeart/2008/layout/VerticalCurvedList"/>
    <dgm:cxn modelId="{3F8C63CE-3779-4602-9CE6-6AB43130584E}" type="presParOf" srcId="{DD2A5181-6DEC-4F1F-B47A-A552139EE8DF}" destId="{E2E22FDF-CD8C-4CA3-BFEB-01A228723C71}" srcOrd="0" destOrd="0" presId="urn:microsoft.com/office/officeart/2008/layout/VerticalCurvedList"/>
    <dgm:cxn modelId="{345F67D7-7315-4CC1-BB53-AB137F35A15F}" type="presParOf" srcId="{8FD871D8-2CED-48EB-906F-A64633A22048}" destId="{FC13A846-042B-4A04-8BD3-AF54D263C3E8}" srcOrd="9" destOrd="0" presId="urn:microsoft.com/office/officeart/2008/layout/VerticalCurvedList"/>
    <dgm:cxn modelId="{AFC2EE31-65D3-4B9F-BE01-773F1FB5A059}" type="presParOf" srcId="{8FD871D8-2CED-48EB-906F-A64633A22048}" destId="{22D5435A-FF94-403A-B0DF-56DB665330FB}" srcOrd="10" destOrd="0" presId="urn:microsoft.com/office/officeart/2008/layout/VerticalCurvedList"/>
    <dgm:cxn modelId="{6DCC3A09-355D-450E-B8BB-8D4C6F6922DA}" type="presParOf" srcId="{22D5435A-FF94-403A-B0DF-56DB665330FB}" destId="{1DCF3F81-D5FE-45E0-8E7B-319F9BD1CF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21746E-C682-490D-80A0-E22CDD80EFD4}" type="doc">
      <dgm:prSet loTypeId="urn:microsoft.com/office/officeart/2005/8/layout/hierarchy3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BF6C381-7183-425F-9C3D-9C4FB4F71A3A}" type="pres">
      <dgm:prSet presAssocID="{8B21746E-C682-490D-80A0-E22CDD80EF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6BD8CF3D-B8C1-4928-815C-B37FB2F5531C}" type="presOf" srcId="{8B21746E-C682-490D-80A0-E22CDD80EFD4}" destId="{5BF6C381-7183-425F-9C3D-9C4FB4F71A3A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749383-4369-4FB3-BB67-9EE24435419B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3B1243-5F5B-4C3F-BA2A-2555A7D99A8C}">
      <dgm:prSet phldrT="[Текст]" custT="1"/>
      <dgm:spPr/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rPr>
            <a:t>Преимущества внедрения модели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gm:t>
    </dgm:pt>
    <dgm:pt modelId="{CC524BCB-1C83-4A29-A25B-3B8D93BC7F10}" type="parTrans" cxnId="{172F136E-CA0F-40E4-A432-DA9BD7AB0D5E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877F9EF8-570C-4DA0-A4F1-C4A092AA6252}" type="sibTrans" cxnId="{172F136E-CA0F-40E4-A432-DA9BD7AB0D5E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1C6291C6-BD62-47A5-9E5A-7BC2515C1BE5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rPr>
            <a:t>Модель стимулировала активное использование ИКТ педагогическим составом;</a:t>
          </a:r>
          <a:endParaRPr lang="ru-RU" sz="2400" dirty="0">
            <a:latin typeface="Book Antiqua" panose="02040602050305030304" pitchFamily="18" charset="0"/>
          </a:endParaRPr>
        </a:p>
      </dgm:t>
    </dgm:pt>
    <dgm:pt modelId="{09819E27-9EE4-4277-9EF4-1020731F325F}" type="parTrans" cxnId="{38874D00-CA45-41FD-93DA-B1BD8BC19E99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77F4954B-7910-4D58-BC1E-E5F807B957A6}" type="sibTrans" cxnId="{38874D00-CA45-41FD-93DA-B1BD8BC19E99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37DDD7F8-184C-4958-BE46-4A164F52C738}">
      <dgm:prSet custT="1"/>
      <dgm:spPr/>
      <dgm:t>
        <a:bodyPr/>
        <a:lstStyle/>
        <a:p>
          <a:r>
            <a:rPr lang="ru-RU" sz="2400" dirty="0" smtClean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rPr>
            <a:t>Создана система управленческого мониторинга и контроля за образовательным процессом, на основе комплексных исследований;</a:t>
          </a:r>
          <a:endParaRPr lang="ru-RU" sz="2400" dirty="0">
            <a:latin typeface="Book Antiqua" panose="02040602050305030304" pitchFamily="18" charset="0"/>
            <a:ea typeface="Times New Roman" panose="02020603050405020304" pitchFamily="18" charset="0"/>
          </a:endParaRPr>
        </a:p>
      </dgm:t>
    </dgm:pt>
    <dgm:pt modelId="{3CCCD9A7-91B8-496D-83A0-6F047263A3CB}" type="parTrans" cxnId="{2162EB5E-0C46-47F7-83E9-DE16ECF001D8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ECCCE9FA-A1D8-4F20-ABEA-9B446D1712AA}" type="sibTrans" cxnId="{2162EB5E-0C46-47F7-83E9-DE16ECF001D8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4B6FAF70-3978-4DBF-85B2-0992C84A7F7B}">
      <dgm:prSet custT="1"/>
      <dgm:spPr/>
      <dgm:t>
        <a:bodyPr/>
        <a:lstStyle/>
        <a:p>
          <a:r>
            <a:rPr lang="ru-RU" sz="2400" dirty="0" smtClean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rPr>
            <a:t>Создана локальная управленческая сеть, позволяющая организовать внутренний документооборот с любого рабочего места, подключенного к локальной сети, без использования электронной почты;</a:t>
          </a:r>
          <a:endParaRPr lang="ru-RU" sz="2400" dirty="0">
            <a:latin typeface="Book Antiqua" panose="02040602050305030304" pitchFamily="18" charset="0"/>
            <a:ea typeface="Times New Roman" panose="02020603050405020304" pitchFamily="18" charset="0"/>
          </a:endParaRPr>
        </a:p>
      </dgm:t>
    </dgm:pt>
    <dgm:pt modelId="{32927240-F6FB-4699-A3EE-C0347DBBCBE5}" type="parTrans" cxnId="{6D3E6C6D-CCEC-431D-8617-4F663FB09E39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F26AE264-7F53-4932-853B-8AD3BA84D7F6}" type="sibTrans" cxnId="{6D3E6C6D-CCEC-431D-8617-4F663FB09E39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D3A1635E-4D78-416B-99FE-27CDF47AA465}">
      <dgm:prSet custT="1"/>
      <dgm:spPr/>
      <dgm:t>
        <a:bodyPr/>
        <a:lstStyle/>
        <a:p>
          <a:r>
            <a:rPr lang="ru-RU" sz="2400" dirty="0" smtClean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Усовершенствована информационная система сбора, обработки и хранения информации о кадровых ресурсах для автоматизации кадрового делопроизводства.</a:t>
          </a:r>
          <a:endParaRPr lang="ru-RU" sz="2400" dirty="0">
            <a:effectLst/>
            <a:latin typeface="Book Antiqua" panose="0204060205030503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338CE1C-51DA-4C50-86F2-3AAE50F48756}" type="parTrans" cxnId="{AC1137EA-56AE-4BDB-A452-4AE7C8D7F72C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4B5D7A47-336A-4666-8FA1-8165D2E54339}" type="sibTrans" cxnId="{AC1137EA-56AE-4BDB-A452-4AE7C8D7F72C}">
      <dgm:prSet/>
      <dgm:spPr/>
      <dgm:t>
        <a:bodyPr/>
        <a:lstStyle/>
        <a:p>
          <a:endParaRPr lang="ru-RU" sz="2400">
            <a:latin typeface="Book Antiqua" panose="02040602050305030304" pitchFamily="18" charset="0"/>
          </a:endParaRPr>
        </a:p>
      </dgm:t>
    </dgm:pt>
    <dgm:pt modelId="{257F5E60-1FE7-4980-A048-14C6ECD854B2}" type="pres">
      <dgm:prSet presAssocID="{86749383-4369-4FB3-BB67-9EE24435419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B8EB54-18B8-43B8-92ED-14C59D696CF5}" type="pres">
      <dgm:prSet presAssocID="{383B1243-5F5B-4C3F-BA2A-2555A7D99A8C}" presName="thickLine" presStyleLbl="alignNode1" presStyleIdx="0" presStyleCnt="1" custLinFactNeighborX="-15326" custLinFactNeighborY="-17073"/>
      <dgm:spPr/>
    </dgm:pt>
    <dgm:pt modelId="{7B86BA0C-BDC1-41FA-A298-2B844513C243}" type="pres">
      <dgm:prSet presAssocID="{383B1243-5F5B-4C3F-BA2A-2555A7D99A8C}" presName="horz1" presStyleCnt="0"/>
      <dgm:spPr/>
    </dgm:pt>
    <dgm:pt modelId="{17805C07-0329-4C04-98E0-5F1C32D41275}" type="pres">
      <dgm:prSet presAssocID="{383B1243-5F5B-4C3F-BA2A-2555A7D99A8C}" presName="tx1" presStyleLbl="revTx" presStyleIdx="0" presStyleCnt="5" custScaleX="160500"/>
      <dgm:spPr/>
      <dgm:t>
        <a:bodyPr/>
        <a:lstStyle/>
        <a:p>
          <a:endParaRPr lang="ru-RU"/>
        </a:p>
      </dgm:t>
    </dgm:pt>
    <dgm:pt modelId="{B359A862-4D33-4001-861D-30DE60B28D4B}" type="pres">
      <dgm:prSet presAssocID="{383B1243-5F5B-4C3F-BA2A-2555A7D99A8C}" presName="vert1" presStyleCnt="0"/>
      <dgm:spPr/>
    </dgm:pt>
    <dgm:pt modelId="{A8B9DBAD-65B7-4D6C-825F-ABFF20E13F75}" type="pres">
      <dgm:prSet presAssocID="{1C6291C6-BD62-47A5-9E5A-7BC2515C1BE5}" presName="vertSpace2a" presStyleCnt="0"/>
      <dgm:spPr/>
    </dgm:pt>
    <dgm:pt modelId="{E085D70C-EA31-44C1-AEB5-27ADB9B4059C}" type="pres">
      <dgm:prSet presAssocID="{1C6291C6-BD62-47A5-9E5A-7BC2515C1BE5}" presName="horz2" presStyleCnt="0"/>
      <dgm:spPr/>
    </dgm:pt>
    <dgm:pt modelId="{84B73A37-6735-4BD8-A397-3C860B7E6862}" type="pres">
      <dgm:prSet presAssocID="{1C6291C6-BD62-47A5-9E5A-7BC2515C1BE5}" presName="horzSpace2" presStyleCnt="0"/>
      <dgm:spPr/>
    </dgm:pt>
    <dgm:pt modelId="{0A8AE4DC-4226-42C6-8568-FB1CAF4C0F28}" type="pres">
      <dgm:prSet presAssocID="{1C6291C6-BD62-47A5-9E5A-7BC2515C1BE5}" presName="tx2" presStyleLbl="revTx" presStyleIdx="1" presStyleCnt="5"/>
      <dgm:spPr/>
      <dgm:t>
        <a:bodyPr/>
        <a:lstStyle/>
        <a:p>
          <a:endParaRPr lang="ru-RU"/>
        </a:p>
      </dgm:t>
    </dgm:pt>
    <dgm:pt modelId="{C664C6C6-24A1-41C8-917F-2CF9163AC5B6}" type="pres">
      <dgm:prSet presAssocID="{1C6291C6-BD62-47A5-9E5A-7BC2515C1BE5}" presName="vert2" presStyleCnt="0"/>
      <dgm:spPr/>
    </dgm:pt>
    <dgm:pt modelId="{F7D6F29C-F413-46CB-93F6-E23368C5AFE5}" type="pres">
      <dgm:prSet presAssocID="{1C6291C6-BD62-47A5-9E5A-7BC2515C1BE5}" presName="thinLine2b" presStyleLbl="callout" presStyleIdx="0" presStyleCnt="4"/>
      <dgm:spPr/>
    </dgm:pt>
    <dgm:pt modelId="{A6A1C50A-F913-46F8-BB96-253AEAD3FDFA}" type="pres">
      <dgm:prSet presAssocID="{1C6291C6-BD62-47A5-9E5A-7BC2515C1BE5}" presName="vertSpace2b" presStyleCnt="0"/>
      <dgm:spPr/>
    </dgm:pt>
    <dgm:pt modelId="{9CF8882A-E402-4300-8B30-2F868FB52646}" type="pres">
      <dgm:prSet presAssocID="{37DDD7F8-184C-4958-BE46-4A164F52C738}" presName="horz2" presStyleCnt="0"/>
      <dgm:spPr/>
    </dgm:pt>
    <dgm:pt modelId="{87CD1BC5-0686-423F-A49F-0C8450D71472}" type="pres">
      <dgm:prSet presAssocID="{37DDD7F8-184C-4958-BE46-4A164F52C738}" presName="horzSpace2" presStyleCnt="0"/>
      <dgm:spPr/>
    </dgm:pt>
    <dgm:pt modelId="{48E29912-C115-4974-AF1B-841D42974792}" type="pres">
      <dgm:prSet presAssocID="{37DDD7F8-184C-4958-BE46-4A164F52C738}" presName="tx2" presStyleLbl="revTx" presStyleIdx="2" presStyleCnt="5" custLinFactNeighborX="328" custLinFactNeighborY="-34165"/>
      <dgm:spPr/>
      <dgm:t>
        <a:bodyPr/>
        <a:lstStyle/>
        <a:p>
          <a:endParaRPr lang="ru-RU"/>
        </a:p>
      </dgm:t>
    </dgm:pt>
    <dgm:pt modelId="{EA2CDED7-D15B-48C4-AF84-E2AFEF86A27F}" type="pres">
      <dgm:prSet presAssocID="{37DDD7F8-184C-4958-BE46-4A164F52C738}" presName="vert2" presStyleCnt="0"/>
      <dgm:spPr/>
    </dgm:pt>
    <dgm:pt modelId="{FE261416-304E-4732-8C78-E5669188A752}" type="pres">
      <dgm:prSet presAssocID="{37DDD7F8-184C-4958-BE46-4A164F52C738}" presName="thinLine2b" presStyleLbl="callout" presStyleIdx="1" presStyleCnt="4"/>
      <dgm:spPr/>
    </dgm:pt>
    <dgm:pt modelId="{3DCB91F3-8BD0-45D6-A99A-23C9E090D047}" type="pres">
      <dgm:prSet presAssocID="{37DDD7F8-184C-4958-BE46-4A164F52C738}" presName="vertSpace2b" presStyleCnt="0"/>
      <dgm:spPr/>
    </dgm:pt>
    <dgm:pt modelId="{33E661A1-30CF-4A3A-99E3-C76F7481EA09}" type="pres">
      <dgm:prSet presAssocID="{4B6FAF70-3978-4DBF-85B2-0992C84A7F7B}" presName="horz2" presStyleCnt="0"/>
      <dgm:spPr/>
    </dgm:pt>
    <dgm:pt modelId="{ED856FBD-D7C6-4CB0-BA84-5CA6E3CE4278}" type="pres">
      <dgm:prSet presAssocID="{4B6FAF70-3978-4DBF-85B2-0992C84A7F7B}" presName="horzSpace2" presStyleCnt="0"/>
      <dgm:spPr/>
    </dgm:pt>
    <dgm:pt modelId="{705327FE-DA57-4E34-956B-490037C60355}" type="pres">
      <dgm:prSet presAssocID="{4B6FAF70-3978-4DBF-85B2-0992C84A7F7B}" presName="tx2" presStyleLbl="revTx" presStyleIdx="3" presStyleCnt="5" custLinFactNeighborX="819" custLinFactNeighborY="-36794"/>
      <dgm:spPr/>
      <dgm:t>
        <a:bodyPr/>
        <a:lstStyle/>
        <a:p>
          <a:endParaRPr lang="ru-RU"/>
        </a:p>
      </dgm:t>
    </dgm:pt>
    <dgm:pt modelId="{97157B68-DDDA-413F-B0B3-B7D0D2C994E7}" type="pres">
      <dgm:prSet presAssocID="{4B6FAF70-3978-4DBF-85B2-0992C84A7F7B}" presName="vert2" presStyleCnt="0"/>
      <dgm:spPr/>
    </dgm:pt>
    <dgm:pt modelId="{82F70D39-DFD5-4172-8EC6-2134B18E1E3F}" type="pres">
      <dgm:prSet presAssocID="{4B6FAF70-3978-4DBF-85B2-0992C84A7F7B}" presName="thinLine2b" presStyleLbl="callout" presStyleIdx="2" presStyleCnt="4"/>
      <dgm:spPr/>
    </dgm:pt>
    <dgm:pt modelId="{9E71C5C7-EDD1-4F92-B61A-92A9AA8AFE11}" type="pres">
      <dgm:prSet presAssocID="{4B6FAF70-3978-4DBF-85B2-0992C84A7F7B}" presName="vertSpace2b" presStyleCnt="0"/>
      <dgm:spPr/>
    </dgm:pt>
    <dgm:pt modelId="{1288FC59-9122-41F6-BF1E-95BC82E2F44F}" type="pres">
      <dgm:prSet presAssocID="{D3A1635E-4D78-416B-99FE-27CDF47AA465}" presName="horz2" presStyleCnt="0"/>
      <dgm:spPr/>
    </dgm:pt>
    <dgm:pt modelId="{9F1729A6-B264-4F9C-859A-FF793F04EE50}" type="pres">
      <dgm:prSet presAssocID="{D3A1635E-4D78-416B-99FE-27CDF47AA465}" presName="horzSpace2" presStyleCnt="0"/>
      <dgm:spPr/>
    </dgm:pt>
    <dgm:pt modelId="{4EA40261-992F-49C5-8127-2C815458EBB4}" type="pres">
      <dgm:prSet presAssocID="{D3A1635E-4D78-416B-99FE-27CDF47AA465}" presName="tx2" presStyleLbl="revTx" presStyleIdx="4" presStyleCnt="5"/>
      <dgm:spPr/>
      <dgm:t>
        <a:bodyPr/>
        <a:lstStyle/>
        <a:p>
          <a:endParaRPr lang="ru-RU"/>
        </a:p>
      </dgm:t>
    </dgm:pt>
    <dgm:pt modelId="{F00FEC70-E14F-4ABE-9A50-8284EF653DA7}" type="pres">
      <dgm:prSet presAssocID="{D3A1635E-4D78-416B-99FE-27CDF47AA465}" presName="vert2" presStyleCnt="0"/>
      <dgm:spPr/>
    </dgm:pt>
    <dgm:pt modelId="{550BBB35-BE7E-4E12-939D-4A5AACAACFD6}" type="pres">
      <dgm:prSet presAssocID="{D3A1635E-4D78-416B-99FE-27CDF47AA465}" presName="thinLine2b" presStyleLbl="callout" presStyleIdx="3" presStyleCnt="4"/>
      <dgm:spPr/>
    </dgm:pt>
    <dgm:pt modelId="{6E8C0585-F353-4BA4-BF9D-CEB777324EFF}" type="pres">
      <dgm:prSet presAssocID="{D3A1635E-4D78-416B-99FE-27CDF47AA465}" presName="vertSpace2b" presStyleCnt="0"/>
      <dgm:spPr/>
    </dgm:pt>
  </dgm:ptLst>
  <dgm:cxnLst>
    <dgm:cxn modelId="{6D3E6C6D-CCEC-431D-8617-4F663FB09E39}" srcId="{383B1243-5F5B-4C3F-BA2A-2555A7D99A8C}" destId="{4B6FAF70-3978-4DBF-85B2-0992C84A7F7B}" srcOrd="2" destOrd="0" parTransId="{32927240-F6FB-4699-A3EE-C0347DBBCBE5}" sibTransId="{F26AE264-7F53-4932-853B-8AD3BA84D7F6}"/>
    <dgm:cxn modelId="{6EC7697D-BDEC-4741-AF72-CAB3803E8900}" type="presOf" srcId="{D3A1635E-4D78-416B-99FE-27CDF47AA465}" destId="{4EA40261-992F-49C5-8127-2C815458EBB4}" srcOrd="0" destOrd="0" presId="urn:microsoft.com/office/officeart/2008/layout/LinedList"/>
    <dgm:cxn modelId="{C8B373AF-F040-4235-A60B-5A7B41D651C8}" type="presOf" srcId="{37DDD7F8-184C-4958-BE46-4A164F52C738}" destId="{48E29912-C115-4974-AF1B-841D42974792}" srcOrd="0" destOrd="0" presId="urn:microsoft.com/office/officeart/2008/layout/LinedList"/>
    <dgm:cxn modelId="{2162EB5E-0C46-47F7-83E9-DE16ECF001D8}" srcId="{383B1243-5F5B-4C3F-BA2A-2555A7D99A8C}" destId="{37DDD7F8-184C-4958-BE46-4A164F52C738}" srcOrd="1" destOrd="0" parTransId="{3CCCD9A7-91B8-496D-83A0-6F047263A3CB}" sibTransId="{ECCCE9FA-A1D8-4F20-ABEA-9B446D1712AA}"/>
    <dgm:cxn modelId="{A01FF23C-CC91-4595-8458-30025559F623}" type="presOf" srcId="{4B6FAF70-3978-4DBF-85B2-0992C84A7F7B}" destId="{705327FE-DA57-4E34-956B-490037C60355}" srcOrd="0" destOrd="0" presId="urn:microsoft.com/office/officeart/2008/layout/LinedList"/>
    <dgm:cxn modelId="{8602CD9A-94AD-4218-868E-AB0E27209B3A}" type="presOf" srcId="{86749383-4369-4FB3-BB67-9EE24435419B}" destId="{257F5E60-1FE7-4980-A048-14C6ECD854B2}" srcOrd="0" destOrd="0" presId="urn:microsoft.com/office/officeart/2008/layout/LinedList"/>
    <dgm:cxn modelId="{AC1137EA-56AE-4BDB-A452-4AE7C8D7F72C}" srcId="{383B1243-5F5B-4C3F-BA2A-2555A7D99A8C}" destId="{D3A1635E-4D78-416B-99FE-27CDF47AA465}" srcOrd="3" destOrd="0" parTransId="{D338CE1C-51DA-4C50-86F2-3AAE50F48756}" sibTransId="{4B5D7A47-336A-4666-8FA1-8165D2E54339}"/>
    <dgm:cxn modelId="{38874D00-CA45-41FD-93DA-B1BD8BC19E99}" srcId="{383B1243-5F5B-4C3F-BA2A-2555A7D99A8C}" destId="{1C6291C6-BD62-47A5-9E5A-7BC2515C1BE5}" srcOrd="0" destOrd="0" parTransId="{09819E27-9EE4-4277-9EF4-1020731F325F}" sibTransId="{77F4954B-7910-4D58-BC1E-E5F807B957A6}"/>
    <dgm:cxn modelId="{172F136E-CA0F-40E4-A432-DA9BD7AB0D5E}" srcId="{86749383-4369-4FB3-BB67-9EE24435419B}" destId="{383B1243-5F5B-4C3F-BA2A-2555A7D99A8C}" srcOrd="0" destOrd="0" parTransId="{CC524BCB-1C83-4A29-A25B-3B8D93BC7F10}" sibTransId="{877F9EF8-570C-4DA0-A4F1-C4A092AA6252}"/>
    <dgm:cxn modelId="{9357598A-8EF3-41F2-9518-AF7AE9ED6BFF}" type="presOf" srcId="{1C6291C6-BD62-47A5-9E5A-7BC2515C1BE5}" destId="{0A8AE4DC-4226-42C6-8568-FB1CAF4C0F28}" srcOrd="0" destOrd="0" presId="urn:microsoft.com/office/officeart/2008/layout/LinedList"/>
    <dgm:cxn modelId="{1C4A5F1D-EA41-4432-96D4-BE7076EF98CE}" type="presOf" srcId="{383B1243-5F5B-4C3F-BA2A-2555A7D99A8C}" destId="{17805C07-0329-4C04-98E0-5F1C32D41275}" srcOrd="0" destOrd="0" presId="urn:microsoft.com/office/officeart/2008/layout/LinedList"/>
    <dgm:cxn modelId="{37977071-4792-409B-8B5B-45CA2CD67F0C}" type="presParOf" srcId="{257F5E60-1FE7-4980-A048-14C6ECD854B2}" destId="{5BB8EB54-18B8-43B8-92ED-14C59D696CF5}" srcOrd="0" destOrd="0" presId="urn:microsoft.com/office/officeart/2008/layout/LinedList"/>
    <dgm:cxn modelId="{89C46E5F-2BFA-4E7B-A635-E0E9EC190D38}" type="presParOf" srcId="{257F5E60-1FE7-4980-A048-14C6ECD854B2}" destId="{7B86BA0C-BDC1-41FA-A298-2B844513C243}" srcOrd="1" destOrd="0" presId="urn:microsoft.com/office/officeart/2008/layout/LinedList"/>
    <dgm:cxn modelId="{AC81EC4C-EA5B-44AE-96BB-741FF1541A48}" type="presParOf" srcId="{7B86BA0C-BDC1-41FA-A298-2B844513C243}" destId="{17805C07-0329-4C04-98E0-5F1C32D41275}" srcOrd="0" destOrd="0" presId="urn:microsoft.com/office/officeart/2008/layout/LinedList"/>
    <dgm:cxn modelId="{399C96F7-C9A1-4BFD-B7E4-080D762CE8CB}" type="presParOf" srcId="{7B86BA0C-BDC1-41FA-A298-2B844513C243}" destId="{B359A862-4D33-4001-861D-30DE60B28D4B}" srcOrd="1" destOrd="0" presId="urn:microsoft.com/office/officeart/2008/layout/LinedList"/>
    <dgm:cxn modelId="{E726D6B7-26A8-4C06-81F4-2E488B30620B}" type="presParOf" srcId="{B359A862-4D33-4001-861D-30DE60B28D4B}" destId="{A8B9DBAD-65B7-4D6C-825F-ABFF20E13F75}" srcOrd="0" destOrd="0" presId="urn:microsoft.com/office/officeart/2008/layout/LinedList"/>
    <dgm:cxn modelId="{B4BB74CB-7CA0-4F08-BF21-FC8675CAB146}" type="presParOf" srcId="{B359A862-4D33-4001-861D-30DE60B28D4B}" destId="{E085D70C-EA31-44C1-AEB5-27ADB9B4059C}" srcOrd="1" destOrd="0" presId="urn:microsoft.com/office/officeart/2008/layout/LinedList"/>
    <dgm:cxn modelId="{D99AEB79-50C9-461C-82A3-58163A0273C2}" type="presParOf" srcId="{E085D70C-EA31-44C1-AEB5-27ADB9B4059C}" destId="{84B73A37-6735-4BD8-A397-3C860B7E6862}" srcOrd="0" destOrd="0" presId="urn:microsoft.com/office/officeart/2008/layout/LinedList"/>
    <dgm:cxn modelId="{92FB8BF4-78C9-4241-B112-C24861DC1C24}" type="presParOf" srcId="{E085D70C-EA31-44C1-AEB5-27ADB9B4059C}" destId="{0A8AE4DC-4226-42C6-8568-FB1CAF4C0F28}" srcOrd="1" destOrd="0" presId="urn:microsoft.com/office/officeart/2008/layout/LinedList"/>
    <dgm:cxn modelId="{8A5282AA-5D19-487E-BE2D-6FCBFDC91A91}" type="presParOf" srcId="{E085D70C-EA31-44C1-AEB5-27ADB9B4059C}" destId="{C664C6C6-24A1-41C8-917F-2CF9163AC5B6}" srcOrd="2" destOrd="0" presId="urn:microsoft.com/office/officeart/2008/layout/LinedList"/>
    <dgm:cxn modelId="{18041A1F-8CCA-4451-8730-249D90753546}" type="presParOf" srcId="{B359A862-4D33-4001-861D-30DE60B28D4B}" destId="{F7D6F29C-F413-46CB-93F6-E23368C5AFE5}" srcOrd="2" destOrd="0" presId="urn:microsoft.com/office/officeart/2008/layout/LinedList"/>
    <dgm:cxn modelId="{9164EFDA-1845-40DB-B546-55A90EEA155B}" type="presParOf" srcId="{B359A862-4D33-4001-861D-30DE60B28D4B}" destId="{A6A1C50A-F913-46F8-BB96-253AEAD3FDFA}" srcOrd="3" destOrd="0" presId="urn:microsoft.com/office/officeart/2008/layout/LinedList"/>
    <dgm:cxn modelId="{EEB6FE28-8F5C-4B63-A4E6-48465D145EEE}" type="presParOf" srcId="{B359A862-4D33-4001-861D-30DE60B28D4B}" destId="{9CF8882A-E402-4300-8B30-2F868FB52646}" srcOrd="4" destOrd="0" presId="urn:microsoft.com/office/officeart/2008/layout/LinedList"/>
    <dgm:cxn modelId="{F796BF5E-E1B3-464C-9B65-BB9C27961153}" type="presParOf" srcId="{9CF8882A-E402-4300-8B30-2F868FB52646}" destId="{87CD1BC5-0686-423F-A49F-0C8450D71472}" srcOrd="0" destOrd="0" presId="urn:microsoft.com/office/officeart/2008/layout/LinedList"/>
    <dgm:cxn modelId="{A114F884-1257-4AE0-A61D-3E197BC344BE}" type="presParOf" srcId="{9CF8882A-E402-4300-8B30-2F868FB52646}" destId="{48E29912-C115-4974-AF1B-841D42974792}" srcOrd="1" destOrd="0" presId="urn:microsoft.com/office/officeart/2008/layout/LinedList"/>
    <dgm:cxn modelId="{F55787C9-39A7-40FA-BE70-36B16E7D48FA}" type="presParOf" srcId="{9CF8882A-E402-4300-8B30-2F868FB52646}" destId="{EA2CDED7-D15B-48C4-AF84-E2AFEF86A27F}" srcOrd="2" destOrd="0" presId="urn:microsoft.com/office/officeart/2008/layout/LinedList"/>
    <dgm:cxn modelId="{23413190-845A-467E-9105-465622722DDF}" type="presParOf" srcId="{B359A862-4D33-4001-861D-30DE60B28D4B}" destId="{FE261416-304E-4732-8C78-E5669188A752}" srcOrd="5" destOrd="0" presId="urn:microsoft.com/office/officeart/2008/layout/LinedList"/>
    <dgm:cxn modelId="{BB09CD41-C1ED-4B2C-A618-14EEA2317200}" type="presParOf" srcId="{B359A862-4D33-4001-861D-30DE60B28D4B}" destId="{3DCB91F3-8BD0-45D6-A99A-23C9E090D047}" srcOrd="6" destOrd="0" presId="urn:microsoft.com/office/officeart/2008/layout/LinedList"/>
    <dgm:cxn modelId="{83AE79C6-D92E-43C7-A426-621B1FF610C2}" type="presParOf" srcId="{B359A862-4D33-4001-861D-30DE60B28D4B}" destId="{33E661A1-30CF-4A3A-99E3-C76F7481EA09}" srcOrd="7" destOrd="0" presId="urn:microsoft.com/office/officeart/2008/layout/LinedList"/>
    <dgm:cxn modelId="{5D854A09-7B33-4992-98A4-315A522B3BB7}" type="presParOf" srcId="{33E661A1-30CF-4A3A-99E3-C76F7481EA09}" destId="{ED856FBD-D7C6-4CB0-BA84-5CA6E3CE4278}" srcOrd="0" destOrd="0" presId="urn:microsoft.com/office/officeart/2008/layout/LinedList"/>
    <dgm:cxn modelId="{9A39E02B-A2F7-4CC6-AD2B-4AE7AA6156EB}" type="presParOf" srcId="{33E661A1-30CF-4A3A-99E3-C76F7481EA09}" destId="{705327FE-DA57-4E34-956B-490037C60355}" srcOrd="1" destOrd="0" presId="urn:microsoft.com/office/officeart/2008/layout/LinedList"/>
    <dgm:cxn modelId="{CD3F2D4F-90D0-4E57-88BF-24308FD51359}" type="presParOf" srcId="{33E661A1-30CF-4A3A-99E3-C76F7481EA09}" destId="{97157B68-DDDA-413F-B0B3-B7D0D2C994E7}" srcOrd="2" destOrd="0" presId="urn:microsoft.com/office/officeart/2008/layout/LinedList"/>
    <dgm:cxn modelId="{61181CB7-CF53-4D9C-835A-6F82478F7BFD}" type="presParOf" srcId="{B359A862-4D33-4001-861D-30DE60B28D4B}" destId="{82F70D39-DFD5-4172-8EC6-2134B18E1E3F}" srcOrd="8" destOrd="0" presId="urn:microsoft.com/office/officeart/2008/layout/LinedList"/>
    <dgm:cxn modelId="{BA34E5D1-CFDA-4592-89D3-A6FAF8E6D8E4}" type="presParOf" srcId="{B359A862-4D33-4001-861D-30DE60B28D4B}" destId="{9E71C5C7-EDD1-4F92-B61A-92A9AA8AFE11}" srcOrd="9" destOrd="0" presId="urn:microsoft.com/office/officeart/2008/layout/LinedList"/>
    <dgm:cxn modelId="{0E178221-5A9C-42D8-9C5E-9FD49ACADE30}" type="presParOf" srcId="{B359A862-4D33-4001-861D-30DE60B28D4B}" destId="{1288FC59-9122-41F6-BF1E-95BC82E2F44F}" srcOrd="10" destOrd="0" presId="urn:microsoft.com/office/officeart/2008/layout/LinedList"/>
    <dgm:cxn modelId="{19D1BFF2-BA9D-451A-BC71-E3F5370DC62E}" type="presParOf" srcId="{1288FC59-9122-41F6-BF1E-95BC82E2F44F}" destId="{9F1729A6-B264-4F9C-859A-FF793F04EE50}" srcOrd="0" destOrd="0" presId="urn:microsoft.com/office/officeart/2008/layout/LinedList"/>
    <dgm:cxn modelId="{43FD1070-EA5D-43BB-94E6-F267B4FD4CFD}" type="presParOf" srcId="{1288FC59-9122-41F6-BF1E-95BC82E2F44F}" destId="{4EA40261-992F-49C5-8127-2C815458EBB4}" srcOrd="1" destOrd="0" presId="urn:microsoft.com/office/officeart/2008/layout/LinedList"/>
    <dgm:cxn modelId="{FC2F4E22-BC40-42EB-BDBB-0C59422394C6}" type="presParOf" srcId="{1288FC59-9122-41F6-BF1E-95BC82E2F44F}" destId="{F00FEC70-E14F-4ABE-9A50-8284EF653DA7}" srcOrd="2" destOrd="0" presId="urn:microsoft.com/office/officeart/2008/layout/LinedList"/>
    <dgm:cxn modelId="{59418A2D-90BF-449B-82E8-409735C3CAAB}" type="presParOf" srcId="{B359A862-4D33-4001-861D-30DE60B28D4B}" destId="{550BBB35-BE7E-4E12-939D-4A5AACAACFD6}" srcOrd="11" destOrd="0" presId="urn:microsoft.com/office/officeart/2008/layout/LinedList"/>
    <dgm:cxn modelId="{83AD1EB4-E102-4BB5-8814-DEC333355A46}" type="presParOf" srcId="{B359A862-4D33-4001-861D-30DE60B28D4B}" destId="{6E8C0585-F353-4BA4-BF9D-CEB777324EFF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CD00E3-5F8A-4165-A0E5-44F3AE47A56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733389-3F62-4155-A5C9-B399064D6504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движения кадров;</a:t>
          </a:r>
          <a:endParaRPr lang="ru-RU" sz="2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F973968-74E0-411A-8CCF-5EC94E4CF689}" type="parTrans" cxnId="{9BAE77FF-7548-45C8-A6DE-D03689352001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4BD8B4E1-BC46-435F-8A4C-397EEDAE36A3}" type="sibTrans" cxnId="{9BAE77FF-7548-45C8-A6DE-D03689352001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54FD8A5-BB12-489C-911F-E0C7875F9F32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адаптации нового сотрудника;</a:t>
          </a:r>
          <a:endParaRPr lang="ru-RU" sz="2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DF80E8B-61DB-41E7-88A4-4044F52656C4}" type="parTrans" cxnId="{0DDB17C1-C6A8-45FF-A613-C1146926DF50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C1AAE52-8B31-4667-940C-6E2C2E78FB53}" type="sibTrans" cxnId="{0DDB17C1-C6A8-45FF-A613-C1146926DF50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B04DB8FC-2DFB-47C0-A8ED-A189F287292F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вовлечения в активную жизнь Лицея;</a:t>
          </a:r>
          <a:endParaRPr lang="ru-RU" sz="2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57833CF-1514-4662-BEC2-77B72EA015F0}" type="parTrans" cxnId="{BC5C44F2-F5E7-475A-A47C-9F7DF0C147FB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A56C430-3801-4107-A7F9-6A8E818F70DC}" type="sibTrans" cxnId="{BC5C44F2-F5E7-475A-A47C-9F7DF0C147FB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C22BCA9-C9F9-4675-8FFC-B0CA0E10B2F3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организации мероприятий, конференций;</a:t>
          </a:r>
          <a:endParaRPr lang="ru-RU" sz="2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89B8D81-2CA2-4850-8749-B524ACE9EAA0}" type="parTrans" cxnId="{01998C33-A137-461A-8DEC-93E405EF17C3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F8FB4917-BFAD-47FE-B46F-D022970C608B}" type="sibTrans" cxnId="{01998C33-A137-461A-8DEC-93E405EF17C3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FA11E5D9-B75D-462D-A9DB-248A9F6E6EEF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обратной связи;</a:t>
          </a:r>
          <a:endParaRPr lang="ru-RU" sz="2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DBFEAA71-D87F-4A66-A847-13C9DF62FE20}" type="parTrans" cxnId="{F4AAE398-A1AF-4BB1-9812-19E1E96A9B9C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265906A9-C93F-4305-8BAD-457C544592E1}" type="sibTrans" cxnId="{F4AAE398-A1AF-4BB1-9812-19E1E96A9B9C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2FA1412-34A1-4173-8327-93EFAFACA40A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кадрового документооборота;</a:t>
          </a:r>
          <a:endParaRPr lang="ru-RU" sz="2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B0CC6EA0-3E94-4B28-8075-482C41675CD9}" type="parTrans" cxnId="{9A4AD059-49E7-4A76-887B-A575A90AAC8E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D945A8E-0C2B-40FF-87DD-169D7DE6C1E5}" type="sibTrans" cxnId="{9A4AD059-49E7-4A76-887B-A575A90AAC8E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F7250AB0-4BC9-4458-A413-EAE5ED07026A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Book Antiqua" panose="02040602050305030304" pitchFamily="18" charset="0"/>
            </a:rPr>
            <a:t>планирования времени и ресурсов</a:t>
          </a:r>
          <a:endParaRPr lang="ru-RU" sz="2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13AEEA0C-2238-4E12-AA32-DD8E70AF1CCF}" type="parTrans" cxnId="{BFCA53C5-A62D-4C7E-BE29-83AA051C75F0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8609F8E2-DB23-4426-BD7D-572A6CF39269}" type="sibTrans" cxnId="{BFCA53C5-A62D-4C7E-BE29-83AA051C75F0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5ACA4C3-E667-4FA2-900F-E06E4E44DD55}" type="pres">
      <dgm:prSet presAssocID="{D2CD00E3-5F8A-4165-A0E5-44F3AE47A5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E2EEAA-555E-45BE-A568-C1920A6CEA39}" type="pres">
      <dgm:prSet presAssocID="{2B733389-3F62-4155-A5C9-B399064D6504}" presName="parentLin" presStyleCnt="0"/>
      <dgm:spPr/>
    </dgm:pt>
    <dgm:pt modelId="{9597605C-72DB-455E-BC92-96E8F9D101F6}" type="pres">
      <dgm:prSet presAssocID="{2B733389-3F62-4155-A5C9-B399064D650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11AEC5A6-3676-42D5-850D-89F27E563B6A}" type="pres">
      <dgm:prSet presAssocID="{2B733389-3F62-4155-A5C9-B399064D650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3CBB4-E7F4-4DBF-ABF0-F42CF82D6240}" type="pres">
      <dgm:prSet presAssocID="{2B733389-3F62-4155-A5C9-B399064D6504}" presName="negativeSpace" presStyleCnt="0"/>
      <dgm:spPr/>
    </dgm:pt>
    <dgm:pt modelId="{8F1CB376-07A5-4FAE-9BA4-222D764FBF85}" type="pres">
      <dgm:prSet presAssocID="{2B733389-3F62-4155-A5C9-B399064D6504}" presName="childText" presStyleLbl="conFgAcc1" presStyleIdx="0" presStyleCnt="7">
        <dgm:presLayoutVars>
          <dgm:bulletEnabled val="1"/>
        </dgm:presLayoutVars>
      </dgm:prSet>
      <dgm:spPr/>
    </dgm:pt>
    <dgm:pt modelId="{35512C1A-A525-45F1-A311-AEEA5E331943}" type="pres">
      <dgm:prSet presAssocID="{4BD8B4E1-BC46-435F-8A4C-397EEDAE36A3}" presName="spaceBetweenRectangles" presStyleCnt="0"/>
      <dgm:spPr/>
    </dgm:pt>
    <dgm:pt modelId="{A7732F89-F527-4962-9BB1-532EE9883643}" type="pres">
      <dgm:prSet presAssocID="{054FD8A5-BB12-489C-911F-E0C7875F9F32}" presName="parentLin" presStyleCnt="0"/>
      <dgm:spPr/>
    </dgm:pt>
    <dgm:pt modelId="{422F5938-9500-434A-8016-DDF108E13FA2}" type="pres">
      <dgm:prSet presAssocID="{054FD8A5-BB12-489C-911F-E0C7875F9F3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177B691C-4A64-4AE9-94AE-CE96833E5D05}" type="pres">
      <dgm:prSet presAssocID="{054FD8A5-BB12-489C-911F-E0C7875F9F3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0CA68-699F-4C8E-817B-CE2F661B152C}" type="pres">
      <dgm:prSet presAssocID="{054FD8A5-BB12-489C-911F-E0C7875F9F32}" presName="negativeSpace" presStyleCnt="0"/>
      <dgm:spPr/>
    </dgm:pt>
    <dgm:pt modelId="{3CC0566C-5CA6-4B97-BF7F-E1B58E359BC3}" type="pres">
      <dgm:prSet presAssocID="{054FD8A5-BB12-489C-911F-E0C7875F9F32}" presName="childText" presStyleLbl="conFgAcc1" presStyleIdx="1" presStyleCnt="7">
        <dgm:presLayoutVars>
          <dgm:bulletEnabled val="1"/>
        </dgm:presLayoutVars>
      </dgm:prSet>
      <dgm:spPr/>
    </dgm:pt>
    <dgm:pt modelId="{91A7854D-9962-4AE5-9EF1-1E3623651C68}" type="pres">
      <dgm:prSet presAssocID="{EC1AAE52-8B31-4667-940C-6E2C2E78FB53}" presName="spaceBetweenRectangles" presStyleCnt="0"/>
      <dgm:spPr/>
    </dgm:pt>
    <dgm:pt modelId="{C578E153-01FD-4870-9A63-F84830A7497E}" type="pres">
      <dgm:prSet presAssocID="{B04DB8FC-2DFB-47C0-A8ED-A189F287292F}" presName="parentLin" presStyleCnt="0"/>
      <dgm:spPr/>
    </dgm:pt>
    <dgm:pt modelId="{6B63DB15-452C-4621-B406-521EC28D5DA4}" type="pres">
      <dgm:prSet presAssocID="{B04DB8FC-2DFB-47C0-A8ED-A189F287292F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4A9131EB-4A04-496B-BE66-D189BDA2CF9F}" type="pres">
      <dgm:prSet presAssocID="{B04DB8FC-2DFB-47C0-A8ED-A189F287292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8B36B-9631-4C2A-AF2B-1768D43A14FB}" type="pres">
      <dgm:prSet presAssocID="{B04DB8FC-2DFB-47C0-A8ED-A189F287292F}" presName="negativeSpace" presStyleCnt="0"/>
      <dgm:spPr/>
    </dgm:pt>
    <dgm:pt modelId="{6F66ED10-71BF-4E82-9ED4-0089F3ECC240}" type="pres">
      <dgm:prSet presAssocID="{B04DB8FC-2DFB-47C0-A8ED-A189F287292F}" presName="childText" presStyleLbl="conFgAcc1" presStyleIdx="2" presStyleCnt="7">
        <dgm:presLayoutVars>
          <dgm:bulletEnabled val="1"/>
        </dgm:presLayoutVars>
      </dgm:prSet>
      <dgm:spPr/>
    </dgm:pt>
    <dgm:pt modelId="{A9A7D177-D5EA-4B71-921A-9139F43017F2}" type="pres">
      <dgm:prSet presAssocID="{AA56C430-3801-4107-A7F9-6A8E818F70DC}" presName="spaceBetweenRectangles" presStyleCnt="0"/>
      <dgm:spPr/>
    </dgm:pt>
    <dgm:pt modelId="{49239ED3-DAD9-4F89-8D51-D9B3AD58234F}" type="pres">
      <dgm:prSet presAssocID="{EC22BCA9-C9F9-4675-8FFC-B0CA0E10B2F3}" presName="parentLin" presStyleCnt="0"/>
      <dgm:spPr/>
    </dgm:pt>
    <dgm:pt modelId="{BECD4DE5-AC68-4674-99E2-61005234A8A9}" type="pres">
      <dgm:prSet presAssocID="{EC22BCA9-C9F9-4675-8FFC-B0CA0E10B2F3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A5089AB1-2A48-4B3D-BEF6-F1106CCC34FD}" type="pres">
      <dgm:prSet presAssocID="{EC22BCA9-C9F9-4675-8FFC-B0CA0E10B2F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ED105-953F-447C-824E-BB01B09251D5}" type="pres">
      <dgm:prSet presAssocID="{EC22BCA9-C9F9-4675-8FFC-B0CA0E10B2F3}" presName="negativeSpace" presStyleCnt="0"/>
      <dgm:spPr/>
    </dgm:pt>
    <dgm:pt modelId="{C427CC7E-50FF-4DE4-9CCA-08F7377584AE}" type="pres">
      <dgm:prSet presAssocID="{EC22BCA9-C9F9-4675-8FFC-B0CA0E10B2F3}" presName="childText" presStyleLbl="conFgAcc1" presStyleIdx="3" presStyleCnt="7">
        <dgm:presLayoutVars>
          <dgm:bulletEnabled val="1"/>
        </dgm:presLayoutVars>
      </dgm:prSet>
      <dgm:spPr/>
    </dgm:pt>
    <dgm:pt modelId="{7D59777E-ABC6-427E-9FE3-6A3C306CE70E}" type="pres">
      <dgm:prSet presAssocID="{F8FB4917-BFAD-47FE-B46F-D022970C608B}" presName="spaceBetweenRectangles" presStyleCnt="0"/>
      <dgm:spPr/>
    </dgm:pt>
    <dgm:pt modelId="{43575D83-EAE8-4919-B61D-72FFD7AE86A3}" type="pres">
      <dgm:prSet presAssocID="{FA11E5D9-B75D-462D-A9DB-248A9F6E6EEF}" presName="parentLin" presStyleCnt="0"/>
      <dgm:spPr/>
    </dgm:pt>
    <dgm:pt modelId="{8DF6DD75-647D-4A3C-9CAC-81CB02377D81}" type="pres">
      <dgm:prSet presAssocID="{FA11E5D9-B75D-462D-A9DB-248A9F6E6EEF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551A9677-613D-475D-BE4C-390A005ED0F6}" type="pres">
      <dgm:prSet presAssocID="{FA11E5D9-B75D-462D-A9DB-248A9F6E6EE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E0F86-2A96-4DC8-8B18-4350BB68EFC9}" type="pres">
      <dgm:prSet presAssocID="{FA11E5D9-B75D-462D-A9DB-248A9F6E6EEF}" presName="negativeSpace" presStyleCnt="0"/>
      <dgm:spPr/>
    </dgm:pt>
    <dgm:pt modelId="{12E01458-F02F-43C5-8DD6-A0E9EA9C4A5A}" type="pres">
      <dgm:prSet presAssocID="{FA11E5D9-B75D-462D-A9DB-248A9F6E6EEF}" presName="childText" presStyleLbl="conFgAcc1" presStyleIdx="4" presStyleCnt="7">
        <dgm:presLayoutVars>
          <dgm:bulletEnabled val="1"/>
        </dgm:presLayoutVars>
      </dgm:prSet>
      <dgm:spPr/>
    </dgm:pt>
    <dgm:pt modelId="{2669E4D3-738A-4588-8A5A-CB36CBB53C56}" type="pres">
      <dgm:prSet presAssocID="{265906A9-C93F-4305-8BAD-457C544592E1}" presName="spaceBetweenRectangles" presStyleCnt="0"/>
      <dgm:spPr/>
    </dgm:pt>
    <dgm:pt modelId="{8F5613B9-ABD4-428A-A7D3-5BB2FF1825F2}" type="pres">
      <dgm:prSet presAssocID="{02FA1412-34A1-4173-8327-93EFAFACA40A}" presName="parentLin" presStyleCnt="0"/>
      <dgm:spPr/>
    </dgm:pt>
    <dgm:pt modelId="{683B1E76-F424-4E38-AE71-0DBC6918BA2C}" type="pres">
      <dgm:prSet presAssocID="{02FA1412-34A1-4173-8327-93EFAFACA40A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A4E116F3-A228-4290-9C52-2D3EAD26BECA}" type="pres">
      <dgm:prSet presAssocID="{02FA1412-34A1-4173-8327-93EFAFACA40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BEE95-3CC3-4A2B-80DB-993F88A0CEA3}" type="pres">
      <dgm:prSet presAssocID="{02FA1412-34A1-4173-8327-93EFAFACA40A}" presName="negativeSpace" presStyleCnt="0"/>
      <dgm:spPr/>
    </dgm:pt>
    <dgm:pt modelId="{D4060346-24FD-441B-942C-758E3ED155FA}" type="pres">
      <dgm:prSet presAssocID="{02FA1412-34A1-4173-8327-93EFAFACA40A}" presName="childText" presStyleLbl="conFgAcc1" presStyleIdx="5" presStyleCnt="7">
        <dgm:presLayoutVars>
          <dgm:bulletEnabled val="1"/>
        </dgm:presLayoutVars>
      </dgm:prSet>
      <dgm:spPr/>
    </dgm:pt>
    <dgm:pt modelId="{785E6969-4770-4F85-9B31-E1345BC2359A}" type="pres">
      <dgm:prSet presAssocID="{7D945A8E-0C2B-40FF-87DD-169D7DE6C1E5}" presName="spaceBetweenRectangles" presStyleCnt="0"/>
      <dgm:spPr/>
    </dgm:pt>
    <dgm:pt modelId="{C20CE967-FFD9-4658-ABF6-571D3D5B9F07}" type="pres">
      <dgm:prSet presAssocID="{F7250AB0-4BC9-4458-A413-EAE5ED07026A}" presName="parentLin" presStyleCnt="0"/>
      <dgm:spPr/>
    </dgm:pt>
    <dgm:pt modelId="{DA26F7B9-C7BF-4742-B334-64E7B2BD7D8F}" type="pres">
      <dgm:prSet presAssocID="{F7250AB0-4BC9-4458-A413-EAE5ED07026A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5922181A-3D18-49A0-AC9C-54BA73773461}" type="pres">
      <dgm:prSet presAssocID="{F7250AB0-4BC9-4458-A413-EAE5ED07026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52FDB-EE0E-4AFD-A3AF-FC0C4965F0B4}" type="pres">
      <dgm:prSet presAssocID="{F7250AB0-4BC9-4458-A413-EAE5ED07026A}" presName="negativeSpace" presStyleCnt="0"/>
      <dgm:spPr/>
    </dgm:pt>
    <dgm:pt modelId="{F1582DCA-595C-4318-98E6-25968E9F0F03}" type="pres">
      <dgm:prSet presAssocID="{F7250AB0-4BC9-4458-A413-EAE5ED07026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B980EDBF-9530-4E92-BBDF-EDCB888A4063}" type="presOf" srcId="{FA11E5D9-B75D-462D-A9DB-248A9F6E6EEF}" destId="{551A9677-613D-475D-BE4C-390A005ED0F6}" srcOrd="1" destOrd="0" presId="urn:microsoft.com/office/officeart/2005/8/layout/list1"/>
    <dgm:cxn modelId="{BFCA53C5-A62D-4C7E-BE29-83AA051C75F0}" srcId="{D2CD00E3-5F8A-4165-A0E5-44F3AE47A56B}" destId="{F7250AB0-4BC9-4458-A413-EAE5ED07026A}" srcOrd="6" destOrd="0" parTransId="{13AEEA0C-2238-4E12-AA32-DD8E70AF1CCF}" sibTransId="{8609F8E2-DB23-4426-BD7D-572A6CF39269}"/>
    <dgm:cxn modelId="{0CA6C012-DF7C-40E3-B1AF-95B726F3F3EA}" type="presOf" srcId="{FA11E5D9-B75D-462D-A9DB-248A9F6E6EEF}" destId="{8DF6DD75-647D-4A3C-9CAC-81CB02377D81}" srcOrd="0" destOrd="0" presId="urn:microsoft.com/office/officeart/2005/8/layout/list1"/>
    <dgm:cxn modelId="{7D004BF9-6822-4131-8A49-4F85E111A252}" type="presOf" srcId="{F7250AB0-4BC9-4458-A413-EAE5ED07026A}" destId="{DA26F7B9-C7BF-4742-B334-64E7B2BD7D8F}" srcOrd="0" destOrd="0" presId="urn:microsoft.com/office/officeart/2005/8/layout/list1"/>
    <dgm:cxn modelId="{01998C33-A137-461A-8DEC-93E405EF17C3}" srcId="{D2CD00E3-5F8A-4165-A0E5-44F3AE47A56B}" destId="{EC22BCA9-C9F9-4675-8FFC-B0CA0E10B2F3}" srcOrd="3" destOrd="0" parTransId="{389B8D81-2CA2-4850-8749-B524ACE9EAA0}" sibTransId="{F8FB4917-BFAD-47FE-B46F-D022970C608B}"/>
    <dgm:cxn modelId="{707E2D86-94C4-41D4-A2C0-BFDDC2492D86}" type="presOf" srcId="{2B733389-3F62-4155-A5C9-B399064D6504}" destId="{11AEC5A6-3676-42D5-850D-89F27E563B6A}" srcOrd="1" destOrd="0" presId="urn:microsoft.com/office/officeart/2005/8/layout/list1"/>
    <dgm:cxn modelId="{0BC4E040-D3F3-4EC2-AA9C-0E19608365C2}" type="presOf" srcId="{02FA1412-34A1-4173-8327-93EFAFACA40A}" destId="{683B1E76-F424-4E38-AE71-0DBC6918BA2C}" srcOrd="0" destOrd="0" presId="urn:microsoft.com/office/officeart/2005/8/layout/list1"/>
    <dgm:cxn modelId="{9BAE77FF-7548-45C8-A6DE-D03689352001}" srcId="{D2CD00E3-5F8A-4165-A0E5-44F3AE47A56B}" destId="{2B733389-3F62-4155-A5C9-B399064D6504}" srcOrd="0" destOrd="0" parTransId="{5F973968-74E0-411A-8CCF-5EC94E4CF689}" sibTransId="{4BD8B4E1-BC46-435F-8A4C-397EEDAE36A3}"/>
    <dgm:cxn modelId="{8CCE5451-56F0-4250-BB9C-E20E68D13956}" type="presOf" srcId="{EC22BCA9-C9F9-4675-8FFC-B0CA0E10B2F3}" destId="{BECD4DE5-AC68-4674-99E2-61005234A8A9}" srcOrd="0" destOrd="0" presId="urn:microsoft.com/office/officeart/2005/8/layout/list1"/>
    <dgm:cxn modelId="{84B08F38-1AE7-4999-A33B-762B118C7093}" type="presOf" srcId="{B04DB8FC-2DFB-47C0-A8ED-A189F287292F}" destId="{4A9131EB-4A04-496B-BE66-D189BDA2CF9F}" srcOrd="1" destOrd="0" presId="urn:microsoft.com/office/officeart/2005/8/layout/list1"/>
    <dgm:cxn modelId="{F4AAE398-A1AF-4BB1-9812-19E1E96A9B9C}" srcId="{D2CD00E3-5F8A-4165-A0E5-44F3AE47A56B}" destId="{FA11E5D9-B75D-462D-A9DB-248A9F6E6EEF}" srcOrd="4" destOrd="0" parTransId="{DBFEAA71-D87F-4A66-A847-13C9DF62FE20}" sibTransId="{265906A9-C93F-4305-8BAD-457C544592E1}"/>
    <dgm:cxn modelId="{B066627B-204B-4D88-A212-8E3DA306008B}" type="presOf" srcId="{D2CD00E3-5F8A-4165-A0E5-44F3AE47A56B}" destId="{75ACA4C3-E667-4FA2-900F-E06E4E44DD55}" srcOrd="0" destOrd="0" presId="urn:microsoft.com/office/officeart/2005/8/layout/list1"/>
    <dgm:cxn modelId="{59191E04-7AD2-4F54-A011-59973302A992}" type="presOf" srcId="{B04DB8FC-2DFB-47C0-A8ED-A189F287292F}" destId="{6B63DB15-452C-4621-B406-521EC28D5DA4}" srcOrd="0" destOrd="0" presId="urn:microsoft.com/office/officeart/2005/8/layout/list1"/>
    <dgm:cxn modelId="{0DDB17C1-C6A8-45FF-A613-C1146926DF50}" srcId="{D2CD00E3-5F8A-4165-A0E5-44F3AE47A56B}" destId="{054FD8A5-BB12-489C-911F-E0C7875F9F32}" srcOrd="1" destOrd="0" parTransId="{5DF80E8B-61DB-41E7-88A4-4044F52656C4}" sibTransId="{EC1AAE52-8B31-4667-940C-6E2C2E78FB53}"/>
    <dgm:cxn modelId="{85776102-21C2-4B2F-8466-3F75003A5F29}" type="presOf" srcId="{054FD8A5-BB12-489C-911F-E0C7875F9F32}" destId="{177B691C-4A64-4AE9-94AE-CE96833E5D05}" srcOrd="1" destOrd="0" presId="urn:microsoft.com/office/officeart/2005/8/layout/list1"/>
    <dgm:cxn modelId="{661D1F31-2CF3-4578-8E65-AA9CE88094C7}" type="presOf" srcId="{EC22BCA9-C9F9-4675-8FFC-B0CA0E10B2F3}" destId="{A5089AB1-2A48-4B3D-BEF6-F1106CCC34FD}" srcOrd="1" destOrd="0" presId="urn:microsoft.com/office/officeart/2005/8/layout/list1"/>
    <dgm:cxn modelId="{39081F7D-D573-4158-B87B-A9F2C2FCAC77}" type="presOf" srcId="{054FD8A5-BB12-489C-911F-E0C7875F9F32}" destId="{422F5938-9500-434A-8016-DDF108E13FA2}" srcOrd="0" destOrd="0" presId="urn:microsoft.com/office/officeart/2005/8/layout/list1"/>
    <dgm:cxn modelId="{9A4AD059-49E7-4A76-887B-A575A90AAC8E}" srcId="{D2CD00E3-5F8A-4165-A0E5-44F3AE47A56B}" destId="{02FA1412-34A1-4173-8327-93EFAFACA40A}" srcOrd="5" destOrd="0" parTransId="{B0CC6EA0-3E94-4B28-8075-482C41675CD9}" sibTransId="{7D945A8E-0C2B-40FF-87DD-169D7DE6C1E5}"/>
    <dgm:cxn modelId="{E8783F2B-A99A-4CCF-975D-CDFAB8C1AC43}" type="presOf" srcId="{2B733389-3F62-4155-A5C9-B399064D6504}" destId="{9597605C-72DB-455E-BC92-96E8F9D101F6}" srcOrd="0" destOrd="0" presId="urn:microsoft.com/office/officeart/2005/8/layout/list1"/>
    <dgm:cxn modelId="{54DFA72C-611B-4666-B7C0-E3A8ED4D1C7E}" type="presOf" srcId="{02FA1412-34A1-4173-8327-93EFAFACA40A}" destId="{A4E116F3-A228-4290-9C52-2D3EAD26BECA}" srcOrd="1" destOrd="0" presId="urn:microsoft.com/office/officeart/2005/8/layout/list1"/>
    <dgm:cxn modelId="{BC5C44F2-F5E7-475A-A47C-9F7DF0C147FB}" srcId="{D2CD00E3-5F8A-4165-A0E5-44F3AE47A56B}" destId="{B04DB8FC-2DFB-47C0-A8ED-A189F287292F}" srcOrd="2" destOrd="0" parTransId="{A57833CF-1514-4662-BEC2-77B72EA015F0}" sibTransId="{AA56C430-3801-4107-A7F9-6A8E818F70DC}"/>
    <dgm:cxn modelId="{F79DF63B-A318-41DE-8405-EEBEB3F4E1E9}" type="presOf" srcId="{F7250AB0-4BC9-4458-A413-EAE5ED07026A}" destId="{5922181A-3D18-49A0-AC9C-54BA73773461}" srcOrd="1" destOrd="0" presId="urn:microsoft.com/office/officeart/2005/8/layout/list1"/>
    <dgm:cxn modelId="{92A1B537-1317-4D8D-B90E-984420F0CBA2}" type="presParOf" srcId="{75ACA4C3-E667-4FA2-900F-E06E4E44DD55}" destId="{CDE2EEAA-555E-45BE-A568-C1920A6CEA39}" srcOrd="0" destOrd="0" presId="urn:microsoft.com/office/officeart/2005/8/layout/list1"/>
    <dgm:cxn modelId="{31AFC99D-6A7A-412D-AB00-1188C6E6DEB1}" type="presParOf" srcId="{CDE2EEAA-555E-45BE-A568-C1920A6CEA39}" destId="{9597605C-72DB-455E-BC92-96E8F9D101F6}" srcOrd="0" destOrd="0" presId="urn:microsoft.com/office/officeart/2005/8/layout/list1"/>
    <dgm:cxn modelId="{16911D64-AB2C-45D6-A490-5629517237B0}" type="presParOf" srcId="{CDE2EEAA-555E-45BE-A568-C1920A6CEA39}" destId="{11AEC5A6-3676-42D5-850D-89F27E563B6A}" srcOrd="1" destOrd="0" presId="urn:microsoft.com/office/officeart/2005/8/layout/list1"/>
    <dgm:cxn modelId="{3CE6CB61-0709-4463-94C8-A21D1C03FC80}" type="presParOf" srcId="{75ACA4C3-E667-4FA2-900F-E06E4E44DD55}" destId="{EC23CBB4-E7F4-4DBF-ABF0-F42CF82D6240}" srcOrd="1" destOrd="0" presId="urn:microsoft.com/office/officeart/2005/8/layout/list1"/>
    <dgm:cxn modelId="{AEE68746-4FA9-4780-B3B4-A7A3DB264266}" type="presParOf" srcId="{75ACA4C3-E667-4FA2-900F-E06E4E44DD55}" destId="{8F1CB376-07A5-4FAE-9BA4-222D764FBF85}" srcOrd="2" destOrd="0" presId="urn:microsoft.com/office/officeart/2005/8/layout/list1"/>
    <dgm:cxn modelId="{4CDA4834-5E15-4D0C-B5DD-2FAF2110D22C}" type="presParOf" srcId="{75ACA4C3-E667-4FA2-900F-E06E4E44DD55}" destId="{35512C1A-A525-45F1-A311-AEEA5E331943}" srcOrd="3" destOrd="0" presId="urn:microsoft.com/office/officeart/2005/8/layout/list1"/>
    <dgm:cxn modelId="{47F9D4BA-BC0D-4A2A-AB2B-161C7EA23330}" type="presParOf" srcId="{75ACA4C3-E667-4FA2-900F-E06E4E44DD55}" destId="{A7732F89-F527-4962-9BB1-532EE9883643}" srcOrd="4" destOrd="0" presId="urn:microsoft.com/office/officeart/2005/8/layout/list1"/>
    <dgm:cxn modelId="{4758BFC3-58C7-4568-BE5F-253D958D74EC}" type="presParOf" srcId="{A7732F89-F527-4962-9BB1-532EE9883643}" destId="{422F5938-9500-434A-8016-DDF108E13FA2}" srcOrd="0" destOrd="0" presId="urn:microsoft.com/office/officeart/2005/8/layout/list1"/>
    <dgm:cxn modelId="{F9823427-86C0-4A12-847D-298A460586BA}" type="presParOf" srcId="{A7732F89-F527-4962-9BB1-532EE9883643}" destId="{177B691C-4A64-4AE9-94AE-CE96833E5D05}" srcOrd="1" destOrd="0" presId="urn:microsoft.com/office/officeart/2005/8/layout/list1"/>
    <dgm:cxn modelId="{C8F1D4CA-6BBA-4AC4-A513-46ADB806A6EF}" type="presParOf" srcId="{75ACA4C3-E667-4FA2-900F-E06E4E44DD55}" destId="{89C0CA68-699F-4C8E-817B-CE2F661B152C}" srcOrd="5" destOrd="0" presId="urn:microsoft.com/office/officeart/2005/8/layout/list1"/>
    <dgm:cxn modelId="{ECB9E108-651A-4D10-B3AF-F69F86AED651}" type="presParOf" srcId="{75ACA4C3-E667-4FA2-900F-E06E4E44DD55}" destId="{3CC0566C-5CA6-4B97-BF7F-E1B58E359BC3}" srcOrd="6" destOrd="0" presId="urn:microsoft.com/office/officeart/2005/8/layout/list1"/>
    <dgm:cxn modelId="{F34D6971-C294-446B-860C-18C80403D750}" type="presParOf" srcId="{75ACA4C3-E667-4FA2-900F-E06E4E44DD55}" destId="{91A7854D-9962-4AE5-9EF1-1E3623651C68}" srcOrd="7" destOrd="0" presId="urn:microsoft.com/office/officeart/2005/8/layout/list1"/>
    <dgm:cxn modelId="{6494C486-E822-4690-B905-D5C534C51612}" type="presParOf" srcId="{75ACA4C3-E667-4FA2-900F-E06E4E44DD55}" destId="{C578E153-01FD-4870-9A63-F84830A7497E}" srcOrd="8" destOrd="0" presId="urn:microsoft.com/office/officeart/2005/8/layout/list1"/>
    <dgm:cxn modelId="{9B2B385C-8C2E-4B37-8801-6F4AECC24369}" type="presParOf" srcId="{C578E153-01FD-4870-9A63-F84830A7497E}" destId="{6B63DB15-452C-4621-B406-521EC28D5DA4}" srcOrd="0" destOrd="0" presId="urn:microsoft.com/office/officeart/2005/8/layout/list1"/>
    <dgm:cxn modelId="{03E76466-3E9A-4A83-AAA2-86DE5582C271}" type="presParOf" srcId="{C578E153-01FD-4870-9A63-F84830A7497E}" destId="{4A9131EB-4A04-496B-BE66-D189BDA2CF9F}" srcOrd="1" destOrd="0" presId="urn:microsoft.com/office/officeart/2005/8/layout/list1"/>
    <dgm:cxn modelId="{B9338187-F328-4475-ADCF-1FC7B6412DAB}" type="presParOf" srcId="{75ACA4C3-E667-4FA2-900F-E06E4E44DD55}" destId="{9E88B36B-9631-4C2A-AF2B-1768D43A14FB}" srcOrd="9" destOrd="0" presId="urn:microsoft.com/office/officeart/2005/8/layout/list1"/>
    <dgm:cxn modelId="{88A82733-FE99-4EFD-8263-BEDC6A574255}" type="presParOf" srcId="{75ACA4C3-E667-4FA2-900F-E06E4E44DD55}" destId="{6F66ED10-71BF-4E82-9ED4-0089F3ECC240}" srcOrd="10" destOrd="0" presId="urn:microsoft.com/office/officeart/2005/8/layout/list1"/>
    <dgm:cxn modelId="{E4694776-EE9A-4EFA-98C8-5A267C8A64DA}" type="presParOf" srcId="{75ACA4C3-E667-4FA2-900F-E06E4E44DD55}" destId="{A9A7D177-D5EA-4B71-921A-9139F43017F2}" srcOrd="11" destOrd="0" presId="urn:microsoft.com/office/officeart/2005/8/layout/list1"/>
    <dgm:cxn modelId="{1E0A7E17-87C9-43F6-AAD3-E70E1DFAE0C1}" type="presParOf" srcId="{75ACA4C3-E667-4FA2-900F-E06E4E44DD55}" destId="{49239ED3-DAD9-4F89-8D51-D9B3AD58234F}" srcOrd="12" destOrd="0" presId="urn:microsoft.com/office/officeart/2005/8/layout/list1"/>
    <dgm:cxn modelId="{42D4B9D4-9BD4-45DD-9CDB-E1F1FBB60608}" type="presParOf" srcId="{49239ED3-DAD9-4F89-8D51-D9B3AD58234F}" destId="{BECD4DE5-AC68-4674-99E2-61005234A8A9}" srcOrd="0" destOrd="0" presId="urn:microsoft.com/office/officeart/2005/8/layout/list1"/>
    <dgm:cxn modelId="{ECCF2717-DF1F-44D2-A99C-78D3C99C1B2C}" type="presParOf" srcId="{49239ED3-DAD9-4F89-8D51-D9B3AD58234F}" destId="{A5089AB1-2A48-4B3D-BEF6-F1106CCC34FD}" srcOrd="1" destOrd="0" presId="urn:microsoft.com/office/officeart/2005/8/layout/list1"/>
    <dgm:cxn modelId="{FC2A9CC6-5C74-48FF-8B04-C9C49CF1730F}" type="presParOf" srcId="{75ACA4C3-E667-4FA2-900F-E06E4E44DD55}" destId="{7FCED105-953F-447C-824E-BB01B09251D5}" srcOrd="13" destOrd="0" presId="urn:microsoft.com/office/officeart/2005/8/layout/list1"/>
    <dgm:cxn modelId="{FC28B769-609D-43D7-96D3-76108017DB53}" type="presParOf" srcId="{75ACA4C3-E667-4FA2-900F-E06E4E44DD55}" destId="{C427CC7E-50FF-4DE4-9CCA-08F7377584AE}" srcOrd="14" destOrd="0" presId="urn:microsoft.com/office/officeart/2005/8/layout/list1"/>
    <dgm:cxn modelId="{CD3F07FA-ECCF-4D94-BBA9-F3D5C2230B80}" type="presParOf" srcId="{75ACA4C3-E667-4FA2-900F-E06E4E44DD55}" destId="{7D59777E-ABC6-427E-9FE3-6A3C306CE70E}" srcOrd="15" destOrd="0" presId="urn:microsoft.com/office/officeart/2005/8/layout/list1"/>
    <dgm:cxn modelId="{B20A2FB8-1E5F-451D-A797-249AA4D2679B}" type="presParOf" srcId="{75ACA4C3-E667-4FA2-900F-E06E4E44DD55}" destId="{43575D83-EAE8-4919-B61D-72FFD7AE86A3}" srcOrd="16" destOrd="0" presId="urn:microsoft.com/office/officeart/2005/8/layout/list1"/>
    <dgm:cxn modelId="{5BDCA09E-4947-4727-AA0F-40304844FF5C}" type="presParOf" srcId="{43575D83-EAE8-4919-B61D-72FFD7AE86A3}" destId="{8DF6DD75-647D-4A3C-9CAC-81CB02377D81}" srcOrd="0" destOrd="0" presId="urn:microsoft.com/office/officeart/2005/8/layout/list1"/>
    <dgm:cxn modelId="{D3ABCC75-DC99-4FCB-9AA3-66079ECE392E}" type="presParOf" srcId="{43575D83-EAE8-4919-B61D-72FFD7AE86A3}" destId="{551A9677-613D-475D-BE4C-390A005ED0F6}" srcOrd="1" destOrd="0" presId="urn:microsoft.com/office/officeart/2005/8/layout/list1"/>
    <dgm:cxn modelId="{925903EF-DEE2-44A0-9300-A7A439C77597}" type="presParOf" srcId="{75ACA4C3-E667-4FA2-900F-E06E4E44DD55}" destId="{B17E0F86-2A96-4DC8-8B18-4350BB68EFC9}" srcOrd="17" destOrd="0" presId="urn:microsoft.com/office/officeart/2005/8/layout/list1"/>
    <dgm:cxn modelId="{69240A4E-6D7A-4247-9D38-468A6805CFDB}" type="presParOf" srcId="{75ACA4C3-E667-4FA2-900F-E06E4E44DD55}" destId="{12E01458-F02F-43C5-8DD6-A0E9EA9C4A5A}" srcOrd="18" destOrd="0" presId="urn:microsoft.com/office/officeart/2005/8/layout/list1"/>
    <dgm:cxn modelId="{07D33EB5-2E87-49E5-A05F-4D7EEB3FF3D0}" type="presParOf" srcId="{75ACA4C3-E667-4FA2-900F-E06E4E44DD55}" destId="{2669E4D3-738A-4588-8A5A-CB36CBB53C56}" srcOrd="19" destOrd="0" presId="urn:microsoft.com/office/officeart/2005/8/layout/list1"/>
    <dgm:cxn modelId="{52E5D40C-431F-4888-839E-360B40A96EAC}" type="presParOf" srcId="{75ACA4C3-E667-4FA2-900F-E06E4E44DD55}" destId="{8F5613B9-ABD4-428A-A7D3-5BB2FF1825F2}" srcOrd="20" destOrd="0" presId="urn:microsoft.com/office/officeart/2005/8/layout/list1"/>
    <dgm:cxn modelId="{7F5D6ACD-A1E5-4016-A290-2F888009F39A}" type="presParOf" srcId="{8F5613B9-ABD4-428A-A7D3-5BB2FF1825F2}" destId="{683B1E76-F424-4E38-AE71-0DBC6918BA2C}" srcOrd="0" destOrd="0" presId="urn:microsoft.com/office/officeart/2005/8/layout/list1"/>
    <dgm:cxn modelId="{7D22CEDB-4B99-4418-B957-7ECD8AD0C7E2}" type="presParOf" srcId="{8F5613B9-ABD4-428A-A7D3-5BB2FF1825F2}" destId="{A4E116F3-A228-4290-9C52-2D3EAD26BECA}" srcOrd="1" destOrd="0" presId="urn:microsoft.com/office/officeart/2005/8/layout/list1"/>
    <dgm:cxn modelId="{A22B7562-6F17-4593-948E-9CB7E3443520}" type="presParOf" srcId="{75ACA4C3-E667-4FA2-900F-E06E4E44DD55}" destId="{D43BEE95-3CC3-4A2B-80DB-993F88A0CEA3}" srcOrd="21" destOrd="0" presId="urn:microsoft.com/office/officeart/2005/8/layout/list1"/>
    <dgm:cxn modelId="{1366C9CF-9050-4D79-B82C-493B94FA28D2}" type="presParOf" srcId="{75ACA4C3-E667-4FA2-900F-E06E4E44DD55}" destId="{D4060346-24FD-441B-942C-758E3ED155FA}" srcOrd="22" destOrd="0" presId="urn:microsoft.com/office/officeart/2005/8/layout/list1"/>
    <dgm:cxn modelId="{7452BE48-3484-4CD1-A95F-8BCA62520584}" type="presParOf" srcId="{75ACA4C3-E667-4FA2-900F-E06E4E44DD55}" destId="{785E6969-4770-4F85-9B31-E1345BC2359A}" srcOrd="23" destOrd="0" presId="urn:microsoft.com/office/officeart/2005/8/layout/list1"/>
    <dgm:cxn modelId="{35F220AA-159B-4EEF-BE41-71B66C1845C2}" type="presParOf" srcId="{75ACA4C3-E667-4FA2-900F-E06E4E44DD55}" destId="{C20CE967-FFD9-4658-ABF6-571D3D5B9F07}" srcOrd="24" destOrd="0" presId="urn:microsoft.com/office/officeart/2005/8/layout/list1"/>
    <dgm:cxn modelId="{31180AFB-6DE7-433C-9432-56C44C37290E}" type="presParOf" srcId="{C20CE967-FFD9-4658-ABF6-571D3D5B9F07}" destId="{DA26F7B9-C7BF-4742-B334-64E7B2BD7D8F}" srcOrd="0" destOrd="0" presId="urn:microsoft.com/office/officeart/2005/8/layout/list1"/>
    <dgm:cxn modelId="{C102F66B-46EB-4DAD-ADF5-760FE763AFDE}" type="presParOf" srcId="{C20CE967-FFD9-4658-ABF6-571D3D5B9F07}" destId="{5922181A-3D18-49A0-AC9C-54BA73773461}" srcOrd="1" destOrd="0" presId="urn:microsoft.com/office/officeart/2005/8/layout/list1"/>
    <dgm:cxn modelId="{608E39C5-FE25-46E5-BFBB-FB299F42A712}" type="presParOf" srcId="{75ACA4C3-E667-4FA2-900F-E06E4E44DD55}" destId="{87F52FDB-EE0E-4AFD-A3AF-FC0C4965F0B4}" srcOrd="25" destOrd="0" presId="urn:microsoft.com/office/officeart/2005/8/layout/list1"/>
    <dgm:cxn modelId="{A52269BB-5728-4D32-AE63-EEC0DA8300E6}" type="presParOf" srcId="{75ACA4C3-E667-4FA2-900F-E06E4E44DD55}" destId="{F1582DCA-595C-4318-98E6-25968E9F0F03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DAE5FB-4EC8-45EB-905D-032589615B7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7E938C-CCA8-4F04-8C24-8E73278947E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Book Antiqua" panose="02040602050305030304" pitchFamily="18" charset="0"/>
            </a:rPr>
            <a:t>повысился уровень представления об информационно-коммуникативных технологиях</a:t>
          </a:r>
          <a:endParaRPr lang="ru-RU" sz="18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726DFB8-6C77-4695-B4D9-77441B790015}" type="parTrans" cxnId="{9255EECA-B0CA-49FE-9585-084C952E63A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B66D5C5A-B8C9-4263-A50F-F7CC5E7D7EFD}" type="sibTrans" cxnId="{9255EECA-B0CA-49FE-9585-084C952E63A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8A61C551-82CE-4B29-A7D7-62594313DAF0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Book Antiqua" panose="02040602050305030304" pitchFamily="18" charset="0"/>
            </a:rPr>
            <a:t> все сотрудники администрации лицея постоянно применяют ИКТ в организации образовательного процесса </a:t>
          </a:r>
        </a:p>
      </dgm:t>
    </dgm:pt>
    <dgm:pt modelId="{E69CEA34-F045-4935-8B13-231F4B6CC764}" type="parTrans" cxnId="{3E1FDB08-28CC-4D99-8972-9C61E45F907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1295125C-0088-4354-86EF-B69662F7EAB9}" type="sibTrans" cxnId="{3E1FDB08-28CC-4D99-8972-9C61E45F907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50954E9-61E3-454D-A78E-EDFE24D121D7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Book Antiqua" panose="02040602050305030304" pitchFamily="18" charset="0"/>
            </a:rPr>
            <a:t>повысилась частота использования ИКТ среди учителей и учебно-воспитательного персонала</a:t>
          </a:r>
        </a:p>
      </dgm:t>
    </dgm:pt>
    <dgm:pt modelId="{30814D75-84FD-409C-A0FF-9EF5949C9266}" type="parTrans" cxnId="{231938FD-C33E-4C01-B652-5A59842BE9E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EC7FEF9-A1AA-4F31-808A-E35E95759A20}" type="sibTrans" cxnId="{231938FD-C33E-4C01-B652-5A59842BE9E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977A533D-BF35-47B7-9E73-7579B16AB342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Book Antiqua" panose="02040602050305030304" pitchFamily="18" charset="0"/>
            </a:rPr>
            <a:t>Единый информационный портал используют все опрошенные сотрудники, увеличилось численность сотрудников, которые пользуются электронным журналом</a:t>
          </a:r>
          <a:endParaRPr lang="ru-RU" sz="1800" dirty="0" smtClean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066AA99-6084-4C02-9FAF-2EBF0E11194B}" type="parTrans" cxnId="{9A58B47A-51E6-4221-A1FA-CE9D716122F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DBD6C22-2AB0-47ED-B88A-FC68603AC283}" type="sibTrans" cxnId="{9A58B47A-51E6-4221-A1FA-CE9D716122F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B250CBA2-0628-4813-8289-977D67FF3F6A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Book Antiqua" panose="02040602050305030304" pitchFamily="18" charset="0"/>
            </a:rPr>
            <a:t>внедрен обмен опытом учителей по применению ИКТ, он проходит путем проведения открытых уроков с применением ИКТ, а также отчетами учителей на едином информационном портале</a:t>
          </a:r>
        </a:p>
      </dgm:t>
    </dgm:pt>
    <dgm:pt modelId="{06188E68-82D7-4581-8D1E-535F0C77FFC1}" type="parTrans" cxnId="{D549ED90-6D4C-4CAB-B98A-CB3DB2CF818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0E37021-7C3A-41C0-AF72-286E2D8C3099}" type="sibTrans" cxnId="{D549ED90-6D4C-4CAB-B98A-CB3DB2CF818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892600D-F607-412F-8CB4-6104558F3457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Book Antiqua" panose="02040602050305030304" pitchFamily="18" charset="0"/>
            </a:rPr>
            <a:t>администрация в своем взаимодействии с педагогическим составом активно используют ИКТ по сравнению с данными до эксперимента</a:t>
          </a:r>
        </a:p>
      </dgm:t>
    </dgm:pt>
    <dgm:pt modelId="{0FCFDA6A-876D-40FE-BE10-2823E5AA5EFD}" type="parTrans" cxnId="{090C9316-9EC6-4C47-BE77-F2EB52BD1EA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51829BA-3E53-45B7-B86C-CC5F2755CEFA}" type="sibTrans" cxnId="{090C9316-9EC6-4C47-BE77-F2EB52BD1EA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FE0F5026-6D59-40BA-AB3F-A7998B5A93F2}" type="pres">
      <dgm:prSet presAssocID="{F1DAE5FB-4EC8-45EB-905D-032589615B7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723541F-F17B-4BC7-A557-341041CA7DE7}" type="pres">
      <dgm:prSet presAssocID="{F1DAE5FB-4EC8-45EB-905D-032589615B77}" presName="Name1" presStyleCnt="0"/>
      <dgm:spPr/>
    </dgm:pt>
    <dgm:pt modelId="{0573EB65-7BB7-4EE9-BD45-E77841082324}" type="pres">
      <dgm:prSet presAssocID="{F1DAE5FB-4EC8-45EB-905D-032589615B77}" presName="cycle" presStyleCnt="0"/>
      <dgm:spPr/>
    </dgm:pt>
    <dgm:pt modelId="{5B843E19-8A58-46B5-BE88-5E851D93C961}" type="pres">
      <dgm:prSet presAssocID="{F1DAE5FB-4EC8-45EB-905D-032589615B77}" presName="srcNode" presStyleLbl="node1" presStyleIdx="0" presStyleCnt="6"/>
      <dgm:spPr/>
    </dgm:pt>
    <dgm:pt modelId="{2B29C5EB-9E58-4BB0-883F-654522DC8636}" type="pres">
      <dgm:prSet presAssocID="{F1DAE5FB-4EC8-45EB-905D-032589615B77}" presName="conn" presStyleLbl="parChTrans1D2" presStyleIdx="0" presStyleCnt="1"/>
      <dgm:spPr/>
      <dgm:t>
        <a:bodyPr/>
        <a:lstStyle/>
        <a:p>
          <a:endParaRPr lang="ru-RU"/>
        </a:p>
      </dgm:t>
    </dgm:pt>
    <dgm:pt modelId="{893BE7FC-247D-49EA-8705-CE05A7C7403A}" type="pres">
      <dgm:prSet presAssocID="{F1DAE5FB-4EC8-45EB-905D-032589615B77}" presName="extraNode" presStyleLbl="node1" presStyleIdx="0" presStyleCnt="6"/>
      <dgm:spPr/>
    </dgm:pt>
    <dgm:pt modelId="{ABCC4210-3FBD-49C6-80CE-4180A0CA1C6A}" type="pres">
      <dgm:prSet presAssocID="{F1DAE5FB-4EC8-45EB-905D-032589615B77}" presName="dstNode" presStyleLbl="node1" presStyleIdx="0" presStyleCnt="6"/>
      <dgm:spPr/>
    </dgm:pt>
    <dgm:pt modelId="{8E986549-DA07-42BC-A2C0-A987E8F75DD2}" type="pres">
      <dgm:prSet presAssocID="{487E938C-CCA8-4F04-8C24-8E73278947E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5040A-03C6-4EEE-9E77-E9F6781A05FD}" type="pres">
      <dgm:prSet presAssocID="{487E938C-CCA8-4F04-8C24-8E73278947ED}" presName="accent_1" presStyleCnt="0"/>
      <dgm:spPr/>
    </dgm:pt>
    <dgm:pt modelId="{30DA48A6-C022-443F-9D05-3FB5BAAB01F7}" type="pres">
      <dgm:prSet presAssocID="{487E938C-CCA8-4F04-8C24-8E73278947ED}" presName="accentRepeatNode" presStyleLbl="solidFgAcc1" presStyleIdx="0" presStyleCnt="6"/>
      <dgm:spPr/>
    </dgm:pt>
    <dgm:pt modelId="{177C0DDA-2258-4FF6-B89F-1D44A11F18D4}" type="pres">
      <dgm:prSet presAssocID="{8A61C551-82CE-4B29-A7D7-62594313DAF0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BA2F1-76B3-4F87-8A79-07A1820CA6B6}" type="pres">
      <dgm:prSet presAssocID="{8A61C551-82CE-4B29-A7D7-62594313DAF0}" presName="accent_2" presStyleCnt="0"/>
      <dgm:spPr/>
    </dgm:pt>
    <dgm:pt modelId="{9FD99CC0-AFEF-42FA-A704-B9D51DB669DC}" type="pres">
      <dgm:prSet presAssocID="{8A61C551-82CE-4B29-A7D7-62594313DAF0}" presName="accentRepeatNode" presStyleLbl="solidFgAcc1" presStyleIdx="1" presStyleCnt="6"/>
      <dgm:spPr/>
    </dgm:pt>
    <dgm:pt modelId="{6EA9CA33-2769-40FC-B7A9-621BC5C487DC}" type="pres">
      <dgm:prSet presAssocID="{550954E9-61E3-454D-A78E-EDFE24D121D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3B67C-C9F4-4A0C-A395-F3A3FB2205D0}" type="pres">
      <dgm:prSet presAssocID="{550954E9-61E3-454D-A78E-EDFE24D121D7}" presName="accent_3" presStyleCnt="0"/>
      <dgm:spPr/>
    </dgm:pt>
    <dgm:pt modelId="{B5C19404-60CB-43BF-8A47-0EA15B962C9C}" type="pres">
      <dgm:prSet presAssocID="{550954E9-61E3-454D-A78E-EDFE24D121D7}" presName="accentRepeatNode" presStyleLbl="solidFgAcc1" presStyleIdx="2" presStyleCnt="6"/>
      <dgm:spPr/>
    </dgm:pt>
    <dgm:pt modelId="{FC432C11-9719-43C1-8D07-A6CCDCDE57ED}" type="pres">
      <dgm:prSet presAssocID="{977A533D-BF35-47B7-9E73-7579B16AB342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B15F7-BA43-4264-8DDD-89BB51CF3A85}" type="pres">
      <dgm:prSet presAssocID="{977A533D-BF35-47B7-9E73-7579B16AB342}" presName="accent_4" presStyleCnt="0"/>
      <dgm:spPr/>
    </dgm:pt>
    <dgm:pt modelId="{82937520-0817-431B-8956-3641D08385C3}" type="pres">
      <dgm:prSet presAssocID="{977A533D-BF35-47B7-9E73-7579B16AB342}" presName="accentRepeatNode" presStyleLbl="solidFgAcc1" presStyleIdx="3" presStyleCnt="6"/>
      <dgm:spPr/>
    </dgm:pt>
    <dgm:pt modelId="{E512B9A3-2347-4A65-8DAE-439449192397}" type="pres">
      <dgm:prSet presAssocID="{B250CBA2-0628-4813-8289-977D67FF3F6A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4A81C-DB66-4A4C-AF0F-15B2D8BB8C16}" type="pres">
      <dgm:prSet presAssocID="{B250CBA2-0628-4813-8289-977D67FF3F6A}" presName="accent_5" presStyleCnt="0"/>
      <dgm:spPr/>
    </dgm:pt>
    <dgm:pt modelId="{9EA2454C-5C1F-43C1-9881-A50032A93229}" type="pres">
      <dgm:prSet presAssocID="{B250CBA2-0628-4813-8289-977D67FF3F6A}" presName="accentRepeatNode" presStyleLbl="solidFgAcc1" presStyleIdx="4" presStyleCnt="6"/>
      <dgm:spPr/>
    </dgm:pt>
    <dgm:pt modelId="{B9E9B200-E993-48E0-949B-F6B232CBB21A}" type="pres">
      <dgm:prSet presAssocID="{C892600D-F607-412F-8CB4-6104558F3457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B55BF-36BD-4902-A04F-61641A6D17B0}" type="pres">
      <dgm:prSet presAssocID="{C892600D-F607-412F-8CB4-6104558F3457}" presName="accent_6" presStyleCnt="0"/>
      <dgm:spPr/>
    </dgm:pt>
    <dgm:pt modelId="{F560D13D-9728-4F6E-A71A-0B210B9E7A6C}" type="pres">
      <dgm:prSet presAssocID="{C892600D-F607-412F-8CB4-6104558F3457}" presName="accentRepeatNode" presStyleLbl="solidFgAcc1" presStyleIdx="5" presStyleCnt="6"/>
      <dgm:spPr/>
    </dgm:pt>
  </dgm:ptLst>
  <dgm:cxnLst>
    <dgm:cxn modelId="{9A58B47A-51E6-4221-A1FA-CE9D716122F9}" srcId="{F1DAE5FB-4EC8-45EB-905D-032589615B77}" destId="{977A533D-BF35-47B7-9E73-7579B16AB342}" srcOrd="3" destOrd="0" parTransId="{0066AA99-6084-4C02-9FAF-2EBF0E11194B}" sibTransId="{3DBD6C22-2AB0-47ED-B88A-FC68603AC283}"/>
    <dgm:cxn modelId="{090C9316-9EC6-4C47-BE77-F2EB52BD1EAC}" srcId="{F1DAE5FB-4EC8-45EB-905D-032589615B77}" destId="{C892600D-F607-412F-8CB4-6104558F3457}" srcOrd="5" destOrd="0" parTransId="{0FCFDA6A-876D-40FE-BE10-2823E5AA5EFD}" sibTransId="{A51829BA-3E53-45B7-B86C-CC5F2755CEFA}"/>
    <dgm:cxn modelId="{231938FD-C33E-4C01-B652-5A59842BE9E5}" srcId="{F1DAE5FB-4EC8-45EB-905D-032589615B77}" destId="{550954E9-61E3-454D-A78E-EDFE24D121D7}" srcOrd="2" destOrd="0" parTransId="{30814D75-84FD-409C-A0FF-9EF5949C9266}" sibTransId="{6EC7FEF9-A1AA-4F31-808A-E35E95759A20}"/>
    <dgm:cxn modelId="{9255EECA-B0CA-49FE-9585-084C952E63AF}" srcId="{F1DAE5FB-4EC8-45EB-905D-032589615B77}" destId="{487E938C-CCA8-4F04-8C24-8E73278947ED}" srcOrd="0" destOrd="0" parTransId="{C726DFB8-6C77-4695-B4D9-77441B790015}" sibTransId="{B66D5C5A-B8C9-4263-A50F-F7CC5E7D7EFD}"/>
    <dgm:cxn modelId="{09353359-2830-4EA5-86E5-67A43E643735}" type="presOf" srcId="{550954E9-61E3-454D-A78E-EDFE24D121D7}" destId="{6EA9CA33-2769-40FC-B7A9-621BC5C487DC}" srcOrd="0" destOrd="0" presId="urn:microsoft.com/office/officeart/2008/layout/VerticalCurvedList"/>
    <dgm:cxn modelId="{D549ED90-6D4C-4CAB-B98A-CB3DB2CF8181}" srcId="{F1DAE5FB-4EC8-45EB-905D-032589615B77}" destId="{B250CBA2-0628-4813-8289-977D67FF3F6A}" srcOrd="4" destOrd="0" parTransId="{06188E68-82D7-4581-8D1E-535F0C77FFC1}" sibTransId="{50E37021-7C3A-41C0-AF72-286E2D8C3099}"/>
    <dgm:cxn modelId="{3E1FDB08-28CC-4D99-8972-9C61E45F9072}" srcId="{F1DAE5FB-4EC8-45EB-905D-032589615B77}" destId="{8A61C551-82CE-4B29-A7D7-62594313DAF0}" srcOrd="1" destOrd="0" parTransId="{E69CEA34-F045-4935-8B13-231F4B6CC764}" sibTransId="{1295125C-0088-4354-86EF-B69662F7EAB9}"/>
    <dgm:cxn modelId="{7C52C473-7B65-4D9D-BBAB-7FD148A08BAC}" type="presOf" srcId="{487E938C-CCA8-4F04-8C24-8E73278947ED}" destId="{8E986549-DA07-42BC-A2C0-A987E8F75DD2}" srcOrd="0" destOrd="0" presId="urn:microsoft.com/office/officeart/2008/layout/VerticalCurvedList"/>
    <dgm:cxn modelId="{CCD28D8C-C749-4221-B207-57A4C6664B61}" type="presOf" srcId="{B250CBA2-0628-4813-8289-977D67FF3F6A}" destId="{E512B9A3-2347-4A65-8DAE-439449192397}" srcOrd="0" destOrd="0" presId="urn:microsoft.com/office/officeart/2008/layout/VerticalCurvedList"/>
    <dgm:cxn modelId="{96EE6C1B-2FFF-4EE9-8057-AD7603288E81}" type="presOf" srcId="{C892600D-F607-412F-8CB4-6104558F3457}" destId="{B9E9B200-E993-48E0-949B-F6B232CBB21A}" srcOrd="0" destOrd="0" presId="urn:microsoft.com/office/officeart/2008/layout/VerticalCurvedList"/>
    <dgm:cxn modelId="{433C6FBF-3D9C-47C8-BCC7-95D4FC6E7C86}" type="presOf" srcId="{8A61C551-82CE-4B29-A7D7-62594313DAF0}" destId="{177C0DDA-2258-4FF6-B89F-1D44A11F18D4}" srcOrd="0" destOrd="0" presId="urn:microsoft.com/office/officeart/2008/layout/VerticalCurvedList"/>
    <dgm:cxn modelId="{8F0BF2DB-2246-4ABA-94D2-626A226EF63C}" type="presOf" srcId="{F1DAE5FB-4EC8-45EB-905D-032589615B77}" destId="{FE0F5026-6D59-40BA-AB3F-A7998B5A93F2}" srcOrd="0" destOrd="0" presId="urn:microsoft.com/office/officeart/2008/layout/VerticalCurvedList"/>
    <dgm:cxn modelId="{9C21C9E9-CBAE-4813-B8F2-64E4ADD88405}" type="presOf" srcId="{B66D5C5A-B8C9-4263-A50F-F7CC5E7D7EFD}" destId="{2B29C5EB-9E58-4BB0-883F-654522DC8636}" srcOrd="0" destOrd="0" presId="urn:microsoft.com/office/officeart/2008/layout/VerticalCurvedList"/>
    <dgm:cxn modelId="{6639B765-89F5-4759-828C-CEAC89E51B31}" type="presOf" srcId="{977A533D-BF35-47B7-9E73-7579B16AB342}" destId="{FC432C11-9719-43C1-8D07-A6CCDCDE57ED}" srcOrd="0" destOrd="0" presId="urn:microsoft.com/office/officeart/2008/layout/VerticalCurvedList"/>
    <dgm:cxn modelId="{FEA8667E-A34B-4D3A-98D6-3BB0664CA932}" type="presParOf" srcId="{FE0F5026-6D59-40BA-AB3F-A7998B5A93F2}" destId="{E723541F-F17B-4BC7-A557-341041CA7DE7}" srcOrd="0" destOrd="0" presId="urn:microsoft.com/office/officeart/2008/layout/VerticalCurvedList"/>
    <dgm:cxn modelId="{E14F5DC2-3854-4917-A555-3446B9EA30D4}" type="presParOf" srcId="{E723541F-F17B-4BC7-A557-341041CA7DE7}" destId="{0573EB65-7BB7-4EE9-BD45-E77841082324}" srcOrd="0" destOrd="0" presId="urn:microsoft.com/office/officeart/2008/layout/VerticalCurvedList"/>
    <dgm:cxn modelId="{90194DB1-4F32-427A-AFFF-EC30226E87F0}" type="presParOf" srcId="{0573EB65-7BB7-4EE9-BD45-E77841082324}" destId="{5B843E19-8A58-46B5-BE88-5E851D93C961}" srcOrd="0" destOrd="0" presId="urn:microsoft.com/office/officeart/2008/layout/VerticalCurvedList"/>
    <dgm:cxn modelId="{C453A1CA-00D1-4FE4-85AF-B33749D19F4C}" type="presParOf" srcId="{0573EB65-7BB7-4EE9-BD45-E77841082324}" destId="{2B29C5EB-9E58-4BB0-883F-654522DC8636}" srcOrd="1" destOrd="0" presId="urn:microsoft.com/office/officeart/2008/layout/VerticalCurvedList"/>
    <dgm:cxn modelId="{2B13E3AA-1643-434F-A63D-4953AF9BCB36}" type="presParOf" srcId="{0573EB65-7BB7-4EE9-BD45-E77841082324}" destId="{893BE7FC-247D-49EA-8705-CE05A7C7403A}" srcOrd="2" destOrd="0" presId="urn:microsoft.com/office/officeart/2008/layout/VerticalCurvedList"/>
    <dgm:cxn modelId="{CAE79C6F-DB83-4D0D-A2BD-C00BFA613A9A}" type="presParOf" srcId="{0573EB65-7BB7-4EE9-BD45-E77841082324}" destId="{ABCC4210-3FBD-49C6-80CE-4180A0CA1C6A}" srcOrd="3" destOrd="0" presId="urn:microsoft.com/office/officeart/2008/layout/VerticalCurvedList"/>
    <dgm:cxn modelId="{1E8A7C8B-B81D-4122-9662-E87CB32EC99D}" type="presParOf" srcId="{E723541F-F17B-4BC7-A557-341041CA7DE7}" destId="{8E986549-DA07-42BC-A2C0-A987E8F75DD2}" srcOrd="1" destOrd="0" presId="urn:microsoft.com/office/officeart/2008/layout/VerticalCurvedList"/>
    <dgm:cxn modelId="{B8D7297E-73F7-4236-93E7-F657262A8CD3}" type="presParOf" srcId="{E723541F-F17B-4BC7-A557-341041CA7DE7}" destId="{0405040A-03C6-4EEE-9E77-E9F6781A05FD}" srcOrd="2" destOrd="0" presId="urn:microsoft.com/office/officeart/2008/layout/VerticalCurvedList"/>
    <dgm:cxn modelId="{FF84EF84-EC05-48F7-B8C7-C17F2D4A8706}" type="presParOf" srcId="{0405040A-03C6-4EEE-9E77-E9F6781A05FD}" destId="{30DA48A6-C022-443F-9D05-3FB5BAAB01F7}" srcOrd="0" destOrd="0" presId="urn:microsoft.com/office/officeart/2008/layout/VerticalCurvedList"/>
    <dgm:cxn modelId="{64A64E17-3DAF-46A2-913D-82B6E42169EB}" type="presParOf" srcId="{E723541F-F17B-4BC7-A557-341041CA7DE7}" destId="{177C0DDA-2258-4FF6-B89F-1D44A11F18D4}" srcOrd="3" destOrd="0" presId="urn:microsoft.com/office/officeart/2008/layout/VerticalCurvedList"/>
    <dgm:cxn modelId="{D139E7D4-2545-42EC-9EA6-0DB753132D96}" type="presParOf" srcId="{E723541F-F17B-4BC7-A557-341041CA7DE7}" destId="{77DBA2F1-76B3-4F87-8A79-07A1820CA6B6}" srcOrd="4" destOrd="0" presId="urn:microsoft.com/office/officeart/2008/layout/VerticalCurvedList"/>
    <dgm:cxn modelId="{09A5DFC7-6890-4BAF-BACC-A00865C9AF45}" type="presParOf" srcId="{77DBA2F1-76B3-4F87-8A79-07A1820CA6B6}" destId="{9FD99CC0-AFEF-42FA-A704-B9D51DB669DC}" srcOrd="0" destOrd="0" presId="urn:microsoft.com/office/officeart/2008/layout/VerticalCurvedList"/>
    <dgm:cxn modelId="{311B507E-125E-4D42-8D28-1532D6560697}" type="presParOf" srcId="{E723541F-F17B-4BC7-A557-341041CA7DE7}" destId="{6EA9CA33-2769-40FC-B7A9-621BC5C487DC}" srcOrd="5" destOrd="0" presId="urn:microsoft.com/office/officeart/2008/layout/VerticalCurvedList"/>
    <dgm:cxn modelId="{FE4E4440-DFFC-45FC-A9C2-F45779E41BE2}" type="presParOf" srcId="{E723541F-F17B-4BC7-A557-341041CA7DE7}" destId="{2243B67C-C9F4-4A0C-A395-F3A3FB2205D0}" srcOrd="6" destOrd="0" presId="urn:microsoft.com/office/officeart/2008/layout/VerticalCurvedList"/>
    <dgm:cxn modelId="{BB443E7D-5307-4A7E-9173-F926B76B8C83}" type="presParOf" srcId="{2243B67C-C9F4-4A0C-A395-F3A3FB2205D0}" destId="{B5C19404-60CB-43BF-8A47-0EA15B962C9C}" srcOrd="0" destOrd="0" presId="urn:microsoft.com/office/officeart/2008/layout/VerticalCurvedList"/>
    <dgm:cxn modelId="{A3CAF874-B4D9-4534-BE00-C31C49A0C4D5}" type="presParOf" srcId="{E723541F-F17B-4BC7-A557-341041CA7DE7}" destId="{FC432C11-9719-43C1-8D07-A6CCDCDE57ED}" srcOrd="7" destOrd="0" presId="urn:microsoft.com/office/officeart/2008/layout/VerticalCurvedList"/>
    <dgm:cxn modelId="{6B3823F9-52B1-4F73-92FA-A2E263D19ABC}" type="presParOf" srcId="{E723541F-F17B-4BC7-A557-341041CA7DE7}" destId="{E31B15F7-BA43-4264-8DDD-89BB51CF3A85}" srcOrd="8" destOrd="0" presId="urn:microsoft.com/office/officeart/2008/layout/VerticalCurvedList"/>
    <dgm:cxn modelId="{34FEC252-CB1B-42B6-BFCA-C47F4E9AAF1D}" type="presParOf" srcId="{E31B15F7-BA43-4264-8DDD-89BB51CF3A85}" destId="{82937520-0817-431B-8956-3641D08385C3}" srcOrd="0" destOrd="0" presId="urn:microsoft.com/office/officeart/2008/layout/VerticalCurvedList"/>
    <dgm:cxn modelId="{4B0CEED6-B3CA-4711-82FF-5444CFF2169A}" type="presParOf" srcId="{E723541F-F17B-4BC7-A557-341041CA7DE7}" destId="{E512B9A3-2347-4A65-8DAE-439449192397}" srcOrd="9" destOrd="0" presId="urn:microsoft.com/office/officeart/2008/layout/VerticalCurvedList"/>
    <dgm:cxn modelId="{17B382A8-9373-4F55-8EC3-6B08F1A08AFF}" type="presParOf" srcId="{E723541F-F17B-4BC7-A557-341041CA7DE7}" destId="{D304A81C-DB66-4A4C-AF0F-15B2D8BB8C16}" srcOrd="10" destOrd="0" presId="urn:microsoft.com/office/officeart/2008/layout/VerticalCurvedList"/>
    <dgm:cxn modelId="{F2C932A9-D081-4603-9117-1F4F64EE274D}" type="presParOf" srcId="{D304A81C-DB66-4A4C-AF0F-15B2D8BB8C16}" destId="{9EA2454C-5C1F-43C1-9881-A50032A93229}" srcOrd="0" destOrd="0" presId="urn:microsoft.com/office/officeart/2008/layout/VerticalCurvedList"/>
    <dgm:cxn modelId="{AC008593-42FD-4203-A7A4-A6A10DE118CE}" type="presParOf" srcId="{E723541F-F17B-4BC7-A557-341041CA7DE7}" destId="{B9E9B200-E993-48E0-949B-F6B232CBB21A}" srcOrd="11" destOrd="0" presId="urn:microsoft.com/office/officeart/2008/layout/VerticalCurvedList"/>
    <dgm:cxn modelId="{7C325CC9-2F41-475E-9B0B-062F437A34C6}" type="presParOf" srcId="{E723541F-F17B-4BC7-A557-341041CA7DE7}" destId="{FDFB55BF-36BD-4902-A04F-61641A6D17B0}" srcOrd="12" destOrd="0" presId="urn:microsoft.com/office/officeart/2008/layout/VerticalCurvedList"/>
    <dgm:cxn modelId="{1C51239A-F3CF-4417-82B7-51BF380020B4}" type="presParOf" srcId="{FDFB55BF-36BD-4902-A04F-61641A6D17B0}" destId="{F560D13D-9728-4F6E-A71A-0B210B9E7A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627B9-A069-46C7-B147-EBE026991BD4}">
      <dsp:nvSpPr>
        <dsp:cNvPr id="0" name=""/>
        <dsp:cNvSpPr/>
      </dsp:nvSpPr>
      <dsp:spPr>
        <a:xfrm>
          <a:off x="5" y="0"/>
          <a:ext cx="11185496" cy="3425780"/>
        </a:xfrm>
        <a:prstGeom prst="rightArrow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F5F123-3500-46F4-989B-47EBDEA560D2}">
      <dsp:nvSpPr>
        <dsp:cNvPr id="0" name=""/>
        <dsp:cNvSpPr/>
      </dsp:nvSpPr>
      <dsp:spPr>
        <a:xfrm>
          <a:off x="0" y="1030310"/>
          <a:ext cx="10081471" cy="1370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Book Antiqua" panose="02040602050305030304" pitchFamily="18" charset="0"/>
            </a:rPr>
            <a:t>Проверить эффективность процесса реализации управленческих функций руководителя образовательной организации в современных условиях с применением информационных технологий.</a:t>
          </a:r>
          <a:endParaRPr lang="ru-RU" sz="2300" kern="1200" dirty="0">
            <a:latin typeface="Book Antiqua" panose="02040602050305030304" pitchFamily="18" charset="0"/>
          </a:endParaRPr>
        </a:p>
      </dsp:txBody>
      <dsp:txXfrm>
        <a:off x="66893" y="1097203"/>
        <a:ext cx="9947685" cy="1236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E3416-475F-4C33-BAEB-84F84FC6C7B9}">
      <dsp:nvSpPr>
        <dsp:cNvPr id="0" name=""/>
        <dsp:cNvSpPr/>
      </dsp:nvSpPr>
      <dsp:spPr>
        <a:xfrm>
          <a:off x="7961" y="0"/>
          <a:ext cx="8144367" cy="398911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rPr>
            <a:t>Задачи</a:t>
          </a:r>
          <a:endParaRPr lang="ru-RU" sz="48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sp:txBody>
      <dsp:txXfrm>
        <a:off x="7961" y="0"/>
        <a:ext cx="8144367" cy="1196733"/>
      </dsp:txXfrm>
    </dsp:sp>
    <dsp:sp modelId="{30FB9BC7-40F9-4BFA-8266-EF069052678B}">
      <dsp:nvSpPr>
        <dsp:cNvPr id="0" name=""/>
        <dsp:cNvSpPr/>
      </dsp:nvSpPr>
      <dsp:spPr>
        <a:xfrm>
          <a:off x="6" y="1030492"/>
          <a:ext cx="8152316" cy="8205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ook Antiqua" panose="02040602050305030304" pitchFamily="18" charset="0"/>
            </a:rPr>
            <a:t>изучить теоретические основы использования современных информационных технологий в управлении образовательной организацией; </a:t>
          </a:r>
          <a:endParaRPr lang="ru-RU" sz="1800" kern="1200" dirty="0">
            <a:latin typeface="Book Antiqua" panose="02040602050305030304" pitchFamily="18" charset="0"/>
          </a:endParaRPr>
        </a:p>
      </dsp:txBody>
      <dsp:txXfrm>
        <a:off x="24040" y="1054526"/>
        <a:ext cx="8104248" cy="772504"/>
      </dsp:txXfrm>
    </dsp:sp>
    <dsp:sp modelId="{88B85E91-9704-4E69-AB63-1309B810CB63}">
      <dsp:nvSpPr>
        <dsp:cNvPr id="0" name=""/>
        <dsp:cNvSpPr/>
      </dsp:nvSpPr>
      <dsp:spPr>
        <a:xfrm>
          <a:off x="0" y="1992634"/>
          <a:ext cx="8152186" cy="5956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ook Antiqua" panose="02040602050305030304" pitchFamily="18" charset="0"/>
            </a:rPr>
            <a:t>провести оценку уровня информатизации системы управления образовательной организации;</a:t>
          </a:r>
          <a:endParaRPr lang="ru-RU" sz="1800" kern="1200" dirty="0">
            <a:latin typeface="Book Antiqua" panose="02040602050305030304" pitchFamily="18" charset="0"/>
          </a:endParaRPr>
        </a:p>
      </dsp:txBody>
      <dsp:txXfrm>
        <a:off x="17447" y="2010081"/>
        <a:ext cx="8117292" cy="560794"/>
      </dsp:txXfrm>
    </dsp:sp>
    <dsp:sp modelId="{B311D3C7-FB33-4FE6-99E9-01C51BFFB262}">
      <dsp:nvSpPr>
        <dsp:cNvPr id="0" name=""/>
        <dsp:cNvSpPr/>
      </dsp:nvSpPr>
      <dsp:spPr>
        <a:xfrm>
          <a:off x="0" y="2732062"/>
          <a:ext cx="8152316" cy="9930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ook Antiqua" panose="02040602050305030304" pitchFamily="18" charset="0"/>
            </a:rPr>
            <a:t>на основе изучения теоретической литературы и полученных в ходе исследования данных разработать и внедрить модель реализации управленческих функций руководителя образовательной организации и оценить ее эффективность экспериментальным путем. </a:t>
          </a:r>
          <a:endParaRPr lang="ru-RU" sz="1800" kern="1200" dirty="0">
            <a:latin typeface="Book Antiqua" panose="02040602050305030304" pitchFamily="18" charset="0"/>
          </a:endParaRPr>
        </a:p>
      </dsp:txBody>
      <dsp:txXfrm>
        <a:off x="29085" y="2761147"/>
        <a:ext cx="8094146" cy="934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DA7D5-C03C-41A1-8039-6194B651465E}">
      <dsp:nvSpPr>
        <dsp:cNvPr id="0" name=""/>
        <dsp:cNvSpPr/>
      </dsp:nvSpPr>
      <dsp:spPr>
        <a:xfrm rot="5400000">
          <a:off x="6216632" y="-3515256"/>
          <a:ext cx="680454" cy="7884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Book Antiqua" panose="02040602050305030304" pitchFamily="18" charset="0"/>
            </a:rPr>
            <a:t>Благодаря анализу можно получить актуальную информацию о состоянии, развитии, дальнейших перспективах деятельности образовательной организации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 rot="-5400000">
        <a:off x="2614858" y="119735"/>
        <a:ext cx="7850787" cy="614020"/>
      </dsp:txXfrm>
    </dsp:sp>
    <dsp:sp modelId="{D41CD5B2-EA78-46FC-9A63-4ACA38AFF76C}">
      <dsp:nvSpPr>
        <dsp:cNvPr id="0" name=""/>
        <dsp:cNvSpPr/>
      </dsp:nvSpPr>
      <dsp:spPr>
        <a:xfrm>
          <a:off x="421" y="1460"/>
          <a:ext cx="2614436" cy="850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 Antiqua" panose="02040602050305030304" pitchFamily="18" charset="0"/>
            </a:rPr>
            <a:t>Анализ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>
        <a:off x="41942" y="42981"/>
        <a:ext cx="2531394" cy="767526"/>
      </dsp:txXfrm>
    </dsp:sp>
    <dsp:sp modelId="{75891668-FFEB-4B59-9044-613D723C9507}">
      <dsp:nvSpPr>
        <dsp:cNvPr id="0" name=""/>
        <dsp:cNvSpPr/>
      </dsp:nvSpPr>
      <dsp:spPr>
        <a:xfrm rot="5400000">
          <a:off x="6181008" y="-2659499"/>
          <a:ext cx="680454" cy="795868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Book Antiqua" panose="02040602050305030304" pitchFamily="18" charset="0"/>
            </a:rPr>
            <a:t>Управление образовательной организацией предполагает постановку целей и распределение полномочий между структурными элементами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 rot="-5400000">
        <a:off x="2541895" y="1012831"/>
        <a:ext cx="7925465" cy="614020"/>
      </dsp:txXfrm>
    </dsp:sp>
    <dsp:sp modelId="{6D5874A3-B4C3-41B2-A13E-A7B53B163FCD}">
      <dsp:nvSpPr>
        <dsp:cNvPr id="0" name=""/>
        <dsp:cNvSpPr/>
      </dsp:nvSpPr>
      <dsp:spPr>
        <a:xfrm>
          <a:off x="421" y="894557"/>
          <a:ext cx="2541472" cy="850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 Antiqua" panose="02040602050305030304" pitchFamily="18" charset="0"/>
            </a:rPr>
            <a:t>Целеполагание и планирование 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>
        <a:off x="41942" y="936078"/>
        <a:ext cx="2458430" cy="767526"/>
      </dsp:txXfrm>
    </dsp:sp>
    <dsp:sp modelId="{DC640860-FE1D-4AD8-ABD4-536201F166CE}">
      <dsp:nvSpPr>
        <dsp:cNvPr id="0" name=""/>
        <dsp:cNvSpPr/>
      </dsp:nvSpPr>
      <dsp:spPr>
        <a:xfrm rot="5400000">
          <a:off x="6169381" y="-1674984"/>
          <a:ext cx="680454" cy="77758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Book Antiqua" panose="02040602050305030304" pitchFamily="18" charset="0"/>
            </a:rPr>
            <a:t>Руководителю важно в случае необходимости организовать помощь в процессе выполнения определенной деятельности, подобрать формы стимулирования 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 rot="-5400000">
        <a:off x="2621686" y="1905928"/>
        <a:ext cx="7742629" cy="614020"/>
      </dsp:txXfrm>
    </dsp:sp>
    <dsp:sp modelId="{49F92161-EE93-425C-8D84-03E79D202715}">
      <dsp:nvSpPr>
        <dsp:cNvPr id="0" name=""/>
        <dsp:cNvSpPr/>
      </dsp:nvSpPr>
      <dsp:spPr>
        <a:xfrm>
          <a:off x="421" y="1787654"/>
          <a:ext cx="2621263" cy="850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 Antiqua" panose="02040602050305030304" pitchFamily="18" charset="0"/>
            </a:rPr>
            <a:t>Организация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>
        <a:off x="41942" y="1829175"/>
        <a:ext cx="2538221" cy="767526"/>
      </dsp:txXfrm>
    </dsp:sp>
    <dsp:sp modelId="{DB453FF7-9A73-433D-8B31-ECB6A150D95A}">
      <dsp:nvSpPr>
        <dsp:cNvPr id="0" name=""/>
        <dsp:cNvSpPr/>
      </dsp:nvSpPr>
      <dsp:spPr>
        <a:xfrm rot="5400000">
          <a:off x="6195150" y="-833401"/>
          <a:ext cx="680454" cy="78788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Book Antiqua" panose="02040602050305030304" pitchFamily="18" charset="0"/>
            </a:rPr>
            <a:t>Руководитель проводит оценку действий и результатов субъектов управления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 rot="-5400000">
        <a:off x="2595941" y="2799025"/>
        <a:ext cx="7845657" cy="614020"/>
      </dsp:txXfrm>
    </dsp:sp>
    <dsp:sp modelId="{514E7012-8CAB-4BCF-B4B7-D2AF11A97942}">
      <dsp:nvSpPr>
        <dsp:cNvPr id="0" name=""/>
        <dsp:cNvSpPr/>
      </dsp:nvSpPr>
      <dsp:spPr>
        <a:xfrm>
          <a:off x="421" y="2680751"/>
          <a:ext cx="2595519" cy="850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 Antiqua" panose="02040602050305030304" pitchFamily="18" charset="0"/>
            </a:rPr>
            <a:t>Руководство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>
        <a:off x="41942" y="2722272"/>
        <a:ext cx="2512477" cy="767526"/>
      </dsp:txXfrm>
    </dsp:sp>
    <dsp:sp modelId="{5CC18F25-B984-4D2C-BD6D-1D663E1369DE}">
      <dsp:nvSpPr>
        <dsp:cNvPr id="0" name=""/>
        <dsp:cNvSpPr/>
      </dsp:nvSpPr>
      <dsp:spPr>
        <a:xfrm rot="5400000">
          <a:off x="6220899" y="85435"/>
          <a:ext cx="680454" cy="78273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Book Antiqua" panose="02040602050305030304" pitchFamily="18" charset="0"/>
            </a:rPr>
            <a:t>Руководитель должен постоянно проводить оценку деятельности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 rot="-5400000">
        <a:off x="2647430" y="3692122"/>
        <a:ext cx="7794177" cy="614020"/>
      </dsp:txXfrm>
    </dsp:sp>
    <dsp:sp modelId="{75878354-ADB6-451A-8C17-C2A5A8703B1C}">
      <dsp:nvSpPr>
        <dsp:cNvPr id="0" name=""/>
        <dsp:cNvSpPr/>
      </dsp:nvSpPr>
      <dsp:spPr>
        <a:xfrm>
          <a:off x="421" y="3573847"/>
          <a:ext cx="2647007" cy="850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 Antiqua" panose="02040602050305030304" pitchFamily="18" charset="0"/>
            </a:rPr>
            <a:t>Контроль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>
        <a:off x="41942" y="3615368"/>
        <a:ext cx="2563965" cy="767526"/>
      </dsp:txXfrm>
    </dsp:sp>
    <dsp:sp modelId="{9331A591-A610-458F-97CA-0278433D2A5F}">
      <dsp:nvSpPr>
        <dsp:cNvPr id="0" name=""/>
        <dsp:cNvSpPr/>
      </dsp:nvSpPr>
      <dsp:spPr>
        <a:xfrm rot="5400000">
          <a:off x="6208020" y="961394"/>
          <a:ext cx="680454" cy="78616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Book Antiqua" panose="02040602050305030304" pitchFamily="18" charset="0"/>
            </a:rPr>
            <a:t>По результатам контрольных действий необходимо своевременно отреагировать на возможные нарушения или возникшие проблемы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 rot="-5400000">
        <a:off x="2617413" y="4585219"/>
        <a:ext cx="7828452" cy="614020"/>
      </dsp:txXfrm>
    </dsp:sp>
    <dsp:sp modelId="{815DF457-9A15-4A5A-9BA5-9828F7F4B1A3}">
      <dsp:nvSpPr>
        <dsp:cNvPr id="0" name=""/>
        <dsp:cNvSpPr/>
      </dsp:nvSpPr>
      <dsp:spPr>
        <a:xfrm>
          <a:off x="421" y="4466944"/>
          <a:ext cx="2616991" cy="850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 Antiqua" panose="02040602050305030304" pitchFamily="18" charset="0"/>
            </a:rPr>
            <a:t>Регулирование</a:t>
          </a:r>
          <a:endParaRPr lang="ru-RU" sz="1600" b="0" kern="1200" dirty="0">
            <a:latin typeface="Book Antiqua" panose="02040602050305030304" pitchFamily="18" charset="0"/>
          </a:endParaRPr>
        </a:p>
      </dsp:txBody>
      <dsp:txXfrm>
        <a:off x="41942" y="4508465"/>
        <a:ext cx="2533949" cy="7675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F268A-81BA-434B-AB52-CB7AD4A3660D}">
      <dsp:nvSpPr>
        <dsp:cNvPr id="0" name=""/>
        <dsp:cNvSpPr/>
      </dsp:nvSpPr>
      <dsp:spPr>
        <a:xfrm rot="5400000">
          <a:off x="7218221" y="-3162452"/>
          <a:ext cx="598074" cy="707506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строится на системном анализе, что дает возможность рассматривать образовательную организацию системно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 rot="-5400000">
        <a:off x="3979725" y="105240"/>
        <a:ext cx="7045870" cy="539682"/>
      </dsp:txXfrm>
    </dsp:sp>
    <dsp:sp modelId="{8F224ABB-59D5-4D1B-8C68-B892BE298607}">
      <dsp:nvSpPr>
        <dsp:cNvPr id="0" name=""/>
        <dsp:cNvSpPr/>
      </dsp:nvSpPr>
      <dsp:spPr>
        <a:xfrm>
          <a:off x="0" y="1284"/>
          <a:ext cx="3979725" cy="7475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Book Antiqua" panose="02040602050305030304" pitchFamily="18" charset="0"/>
            </a:rPr>
            <a:t>Принцип системного подхода</a:t>
          </a:r>
          <a:endParaRPr lang="ru-RU" sz="18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6494" y="37778"/>
        <a:ext cx="3906737" cy="674605"/>
      </dsp:txXfrm>
    </dsp:sp>
    <dsp:sp modelId="{D71AB76C-5FD5-47AB-9E6F-817BFB31E101}">
      <dsp:nvSpPr>
        <dsp:cNvPr id="0" name=""/>
        <dsp:cNvSpPr/>
      </dsp:nvSpPr>
      <dsp:spPr>
        <a:xfrm rot="5400000">
          <a:off x="7218221" y="-2377479"/>
          <a:ext cx="598074" cy="707506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solidFill>
                <a:schemeClr val="tx1"/>
              </a:solidFill>
              <a:latin typeface="Book Antiqua" panose="02040602050305030304" pitchFamily="18" charset="0"/>
            </a:rPr>
            <a:t>способствует выделению в информационной модели отдельных структурных единиц – модулей, что обеспечит руководителя актуальной информацией 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 rot="-5400000">
        <a:off x="3979725" y="890213"/>
        <a:ext cx="7045870" cy="539682"/>
      </dsp:txXfrm>
    </dsp:sp>
    <dsp:sp modelId="{3E2D0B5B-09AD-48A8-A90D-E51B57531BEA}">
      <dsp:nvSpPr>
        <dsp:cNvPr id="0" name=""/>
        <dsp:cNvSpPr/>
      </dsp:nvSpPr>
      <dsp:spPr>
        <a:xfrm>
          <a:off x="0" y="786257"/>
          <a:ext cx="3979725" cy="7475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Book Antiqua" panose="02040602050305030304" pitchFamily="18" charset="0"/>
            </a:rPr>
            <a:t>Принцип модульного структурирования информации</a:t>
          </a:r>
          <a:endParaRPr lang="ru-RU" sz="18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6494" y="822751"/>
        <a:ext cx="3906737" cy="674605"/>
      </dsp:txXfrm>
    </dsp:sp>
    <dsp:sp modelId="{AE2F3B57-03C8-469E-8B88-33C6B64BE6D6}">
      <dsp:nvSpPr>
        <dsp:cNvPr id="0" name=""/>
        <dsp:cNvSpPr/>
      </dsp:nvSpPr>
      <dsp:spPr>
        <a:xfrm rot="5400000">
          <a:off x="7218221" y="-1592505"/>
          <a:ext cx="598074" cy="707506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solidFill>
                <a:schemeClr val="tx1"/>
              </a:solidFill>
              <a:latin typeface="Book Antiqua" panose="02040602050305030304" pitchFamily="18" charset="0"/>
            </a:rPr>
            <a:t>информация может подвергаться изменениям и корректировкам в соответствии со спецификой образовательной организации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 rot="-5400000">
        <a:off x="3979725" y="1675187"/>
        <a:ext cx="7045870" cy="539682"/>
      </dsp:txXfrm>
    </dsp:sp>
    <dsp:sp modelId="{5EFEEC77-761D-4942-A036-0328A191DA5A}">
      <dsp:nvSpPr>
        <dsp:cNvPr id="0" name=""/>
        <dsp:cNvSpPr/>
      </dsp:nvSpPr>
      <dsp:spPr>
        <a:xfrm>
          <a:off x="0" y="1571230"/>
          <a:ext cx="3979725" cy="7475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Book Antiqua" panose="02040602050305030304" pitchFamily="18" charset="0"/>
            </a:rPr>
            <a:t>Принцип модификации, дополнения и постоянного обновления</a:t>
          </a:r>
          <a:endParaRPr lang="ru-RU" sz="18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6494" y="1607724"/>
        <a:ext cx="3906737" cy="674605"/>
      </dsp:txXfrm>
    </dsp:sp>
    <dsp:sp modelId="{345C92AF-8324-496C-9C18-A558DF20F11B}">
      <dsp:nvSpPr>
        <dsp:cNvPr id="0" name=""/>
        <dsp:cNvSpPr/>
      </dsp:nvSpPr>
      <dsp:spPr>
        <a:xfrm rot="5400000">
          <a:off x="7218221" y="-807532"/>
          <a:ext cx="598074" cy="707506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solidFill>
                <a:schemeClr val="tx1"/>
              </a:solidFill>
              <a:latin typeface="Book Antiqua" panose="02040602050305030304" pitchFamily="18" charset="0"/>
            </a:rPr>
            <a:t>система должна соответствовать по своей сложности, структуре, функциям и т.д. тем условиям, в которых она функционирует, и тем требованиям, которые к ней предъявляются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 rot="-5400000">
        <a:off x="3979725" y="2460160"/>
        <a:ext cx="7045870" cy="539682"/>
      </dsp:txXfrm>
    </dsp:sp>
    <dsp:sp modelId="{F24E1398-8C9D-457B-A6A9-337470BF48A7}">
      <dsp:nvSpPr>
        <dsp:cNvPr id="0" name=""/>
        <dsp:cNvSpPr/>
      </dsp:nvSpPr>
      <dsp:spPr>
        <a:xfrm>
          <a:off x="0" y="2356204"/>
          <a:ext cx="3979725" cy="7475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Book Antiqua" panose="02040602050305030304" pitchFamily="18" charset="0"/>
            </a:rPr>
            <a:t>Принцип адекватности</a:t>
          </a:r>
          <a:endParaRPr lang="ru-RU" sz="18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6494" y="2392698"/>
        <a:ext cx="3906737" cy="674605"/>
      </dsp:txXfrm>
    </dsp:sp>
    <dsp:sp modelId="{2DC0C5D2-75F8-4731-A5B7-89AB67A44C4D}">
      <dsp:nvSpPr>
        <dsp:cNvPr id="0" name=""/>
        <dsp:cNvSpPr/>
      </dsp:nvSpPr>
      <dsp:spPr>
        <a:xfrm rot="5400000">
          <a:off x="7218221" y="-22558"/>
          <a:ext cx="598074" cy="707506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solidFill>
                <a:schemeClr val="tx1"/>
              </a:solidFill>
              <a:latin typeface="Book Antiqua" panose="02040602050305030304" pitchFamily="18" charset="0"/>
            </a:rPr>
            <a:t> предоставление необходимой и достаточной информации для управления образовательной организацией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 rot="-5400000">
        <a:off x="3979725" y="3245134"/>
        <a:ext cx="7045870" cy="539682"/>
      </dsp:txXfrm>
    </dsp:sp>
    <dsp:sp modelId="{328E3021-5512-4742-8294-59FAAD86785B}">
      <dsp:nvSpPr>
        <dsp:cNvPr id="0" name=""/>
        <dsp:cNvSpPr/>
      </dsp:nvSpPr>
      <dsp:spPr>
        <a:xfrm>
          <a:off x="0" y="3141177"/>
          <a:ext cx="3979725" cy="7475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Book Antiqua" panose="02040602050305030304" pitchFamily="18" charset="0"/>
            </a:rPr>
            <a:t>Принцип оптимальности</a:t>
          </a:r>
          <a:endParaRPr lang="ru-RU" sz="18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6494" y="3177671"/>
        <a:ext cx="3906737" cy="674605"/>
      </dsp:txXfrm>
    </dsp:sp>
    <dsp:sp modelId="{29122FFA-4C35-4B3A-8E62-A5D040010267}">
      <dsp:nvSpPr>
        <dsp:cNvPr id="0" name=""/>
        <dsp:cNvSpPr/>
      </dsp:nvSpPr>
      <dsp:spPr>
        <a:xfrm rot="5400000">
          <a:off x="7218221" y="762414"/>
          <a:ext cx="598074" cy="707506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одну и ту же информацию одновременно могут использовать несколько пользователей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 rot="-5400000">
        <a:off x="3979725" y="4030106"/>
        <a:ext cx="7045870" cy="539682"/>
      </dsp:txXfrm>
    </dsp:sp>
    <dsp:sp modelId="{D4230C06-9CE0-40B9-9B54-7B1346F05A32}">
      <dsp:nvSpPr>
        <dsp:cNvPr id="0" name=""/>
        <dsp:cNvSpPr/>
      </dsp:nvSpPr>
      <dsp:spPr>
        <a:xfrm>
          <a:off x="0" y="3926151"/>
          <a:ext cx="3979725" cy="7475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Book Antiqua" panose="02040602050305030304" pitchFamily="18" charset="0"/>
            </a:rPr>
            <a:t>Принцип совместного использования данных</a:t>
          </a:r>
          <a:endParaRPr lang="ru-RU" sz="18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6494" y="3962645"/>
        <a:ext cx="3906737" cy="674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A54A0-917F-4ADC-AA21-32467D018108}">
      <dsp:nvSpPr>
        <dsp:cNvPr id="0" name=""/>
        <dsp:cNvSpPr/>
      </dsp:nvSpPr>
      <dsp:spPr>
        <a:xfrm>
          <a:off x="-5795149" y="-886963"/>
          <a:ext cx="6899295" cy="6899295"/>
        </a:xfrm>
        <a:prstGeom prst="blockArc">
          <a:avLst>
            <a:gd name="adj1" fmla="val 18900000"/>
            <a:gd name="adj2" fmla="val 2700000"/>
            <a:gd name="adj3" fmla="val 313"/>
          </a:avLst>
        </a:prstGeom>
        <a:noFill/>
        <a:ln w="19050" cap="rnd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F88A1-8839-48A8-A375-F16FA6148527}">
      <dsp:nvSpPr>
        <dsp:cNvPr id="0" name=""/>
        <dsp:cNvSpPr/>
      </dsp:nvSpPr>
      <dsp:spPr>
        <a:xfrm>
          <a:off x="482615" y="320233"/>
          <a:ext cx="10642609" cy="640876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69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сотрудники владеют базовыми знаниями в области ИКТ;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2615" y="320233"/>
        <a:ext cx="10642609" cy="640876"/>
      </dsp:txXfrm>
    </dsp:sp>
    <dsp:sp modelId="{124014B9-AE20-4FC3-BFBE-2E8A7FDF806E}">
      <dsp:nvSpPr>
        <dsp:cNvPr id="0" name=""/>
        <dsp:cNvSpPr/>
      </dsp:nvSpPr>
      <dsp:spPr>
        <a:xfrm>
          <a:off x="82067" y="240123"/>
          <a:ext cx="801095" cy="8010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C9D48-9200-4053-BBE3-8D7ECF5485FD}">
      <dsp:nvSpPr>
        <dsp:cNvPr id="0" name=""/>
        <dsp:cNvSpPr/>
      </dsp:nvSpPr>
      <dsp:spPr>
        <a:xfrm>
          <a:off x="941848" y="1281239"/>
          <a:ext cx="10183376" cy="640876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69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учителя часто используют на уроках интерактивные доски и мультимедийные презентации;</a:t>
          </a:r>
          <a:endParaRPr lang="ru-RU" sz="2400" kern="1200" dirty="0" smtClean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941848" y="1281239"/>
        <a:ext cx="10183376" cy="640876"/>
      </dsp:txXfrm>
    </dsp:sp>
    <dsp:sp modelId="{A352E877-331D-40F4-A63D-EA22D9CC5E0D}">
      <dsp:nvSpPr>
        <dsp:cNvPr id="0" name=""/>
        <dsp:cNvSpPr/>
      </dsp:nvSpPr>
      <dsp:spPr>
        <a:xfrm>
          <a:off x="541300" y="1201130"/>
          <a:ext cx="801095" cy="8010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8C827-15F3-45B4-9615-966250E08879}">
      <dsp:nvSpPr>
        <dsp:cNvPr id="0" name=""/>
        <dsp:cNvSpPr/>
      </dsp:nvSpPr>
      <dsp:spPr>
        <a:xfrm>
          <a:off x="1082795" y="2242246"/>
          <a:ext cx="10042428" cy="640876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69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не практикуется обмен опытом применения ИКТ;</a:t>
          </a:r>
          <a:endParaRPr lang="ru-RU" sz="2400" kern="1200" dirty="0" smtClean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1082795" y="2242246"/>
        <a:ext cx="10042428" cy="640876"/>
      </dsp:txXfrm>
    </dsp:sp>
    <dsp:sp modelId="{C342A159-247B-4C0C-A01B-641E057994D4}">
      <dsp:nvSpPr>
        <dsp:cNvPr id="0" name=""/>
        <dsp:cNvSpPr/>
      </dsp:nvSpPr>
      <dsp:spPr>
        <a:xfrm>
          <a:off x="682248" y="2162136"/>
          <a:ext cx="801095" cy="8010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8F01C-84E1-4B83-97A3-7033FA4325EA}">
      <dsp:nvSpPr>
        <dsp:cNvPr id="0" name=""/>
        <dsp:cNvSpPr/>
      </dsp:nvSpPr>
      <dsp:spPr>
        <a:xfrm>
          <a:off x="941848" y="3203253"/>
          <a:ext cx="10183376" cy="640876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69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активно используются электронный журнал и электронный дневник, но используется не весь функционал данных ИКТ;</a:t>
          </a:r>
        </a:p>
      </dsp:txBody>
      <dsp:txXfrm>
        <a:off x="941848" y="3203253"/>
        <a:ext cx="10183376" cy="640876"/>
      </dsp:txXfrm>
    </dsp:sp>
    <dsp:sp modelId="{E2E22FDF-CD8C-4CA3-BFEB-01A228723C71}">
      <dsp:nvSpPr>
        <dsp:cNvPr id="0" name=""/>
        <dsp:cNvSpPr/>
      </dsp:nvSpPr>
      <dsp:spPr>
        <a:xfrm>
          <a:off x="541300" y="3123143"/>
          <a:ext cx="801095" cy="8010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13A846-042B-4A04-8BD3-AF54D263C3E8}">
      <dsp:nvSpPr>
        <dsp:cNvPr id="0" name=""/>
        <dsp:cNvSpPr/>
      </dsp:nvSpPr>
      <dsp:spPr>
        <a:xfrm>
          <a:off x="482615" y="4164259"/>
          <a:ext cx="10642609" cy="640876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69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не практикуется и направление общения в электронном сервисе.</a:t>
          </a:r>
          <a:endParaRPr lang="ru-RU" sz="2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482615" y="4164259"/>
        <a:ext cx="10642609" cy="640876"/>
      </dsp:txXfrm>
    </dsp:sp>
    <dsp:sp modelId="{1DCF3F81-D5FE-45E0-8E7B-319F9BD1CFCF}">
      <dsp:nvSpPr>
        <dsp:cNvPr id="0" name=""/>
        <dsp:cNvSpPr/>
      </dsp:nvSpPr>
      <dsp:spPr>
        <a:xfrm>
          <a:off x="82067" y="4084150"/>
          <a:ext cx="801095" cy="8010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8EB54-18B8-43B8-92ED-14C59D696CF5}">
      <dsp:nvSpPr>
        <dsp:cNvPr id="0" name=""/>
        <dsp:cNvSpPr/>
      </dsp:nvSpPr>
      <dsp:spPr>
        <a:xfrm>
          <a:off x="0" y="0"/>
          <a:ext cx="115909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05C07-0329-4C04-98E0-5F1C32D41275}">
      <dsp:nvSpPr>
        <dsp:cNvPr id="0" name=""/>
        <dsp:cNvSpPr/>
      </dsp:nvSpPr>
      <dsp:spPr>
        <a:xfrm>
          <a:off x="0" y="3056"/>
          <a:ext cx="3317387" cy="625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rPr>
            <a:t>Преимущества внедрения модели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anose="02040602050305030304" pitchFamily="18" charset="0"/>
          </a:endParaRPr>
        </a:p>
      </dsp:txBody>
      <dsp:txXfrm>
        <a:off x="0" y="3056"/>
        <a:ext cx="3317387" cy="6253020"/>
      </dsp:txXfrm>
    </dsp:sp>
    <dsp:sp modelId="{0A8AE4DC-4226-42C6-8568-FB1CAF4C0F28}">
      <dsp:nvSpPr>
        <dsp:cNvPr id="0" name=""/>
        <dsp:cNvSpPr/>
      </dsp:nvSpPr>
      <dsp:spPr>
        <a:xfrm>
          <a:off x="3472405" y="76562"/>
          <a:ext cx="8112614" cy="147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rPr>
            <a:t>Модель стимулировала активное использование ИКТ педагогическим составом;</a:t>
          </a:r>
          <a:endParaRPr lang="ru-RU" sz="2400" kern="1200" dirty="0">
            <a:latin typeface="Book Antiqua" panose="02040602050305030304" pitchFamily="18" charset="0"/>
          </a:endParaRPr>
        </a:p>
      </dsp:txBody>
      <dsp:txXfrm>
        <a:off x="3472405" y="76562"/>
        <a:ext cx="8112614" cy="1470131"/>
      </dsp:txXfrm>
    </dsp:sp>
    <dsp:sp modelId="{F7D6F29C-F413-46CB-93F6-E23368C5AFE5}">
      <dsp:nvSpPr>
        <dsp:cNvPr id="0" name=""/>
        <dsp:cNvSpPr/>
      </dsp:nvSpPr>
      <dsp:spPr>
        <a:xfrm>
          <a:off x="3317387" y="1546694"/>
          <a:ext cx="82676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29912-C115-4974-AF1B-841D42974792}">
      <dsp:nvSpPr>
        <dsp:cNvPr id="0" name=""/>
        <dsp:cNvSpPr/>
      </dsp:nvSpPr>
      <dsp:spPr>
        <a:xfrm>
          <a:off x="3478371" y="1117930"/>
          <a:ext cx="8112614" cy="147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rPr>
            <a:t>Создана система управленческого мониторинга и контроля за образовательным процессом, на основе комплексных исследований;</a:t>
          </a:r>
          <a:endParaRPr lang="ru-RU" sz="2400" kern="1200" dirty="0">
            <a:latin typeface="Book Antiqua" panose="02040602050305030304" pitchFamily="18" charset="0"/>
            <a:ea typeface="Times New Roman" panose="02020603050405020304" pitchFamily="18" charset="0"/>
          </a:endParaRPr>
        </a:p>
      </dsp:txBody>
      <dsp:txXfrm>
        <a:off x="3478371" y="1117930"/>
        <a:ext cx="8112614" cy="1470131"/>
      </dsp:txXfrm>
    </dsp:sp>
    <dsp:sp modelId="{FE261416-304E-4732-8C78-E5669188A752}">
      <dsp:nvSpPr>
        <dsp:cNvPr id="0" name=""/>
        <dsp:cNvSpPr/>
      </dsp:nvSpPr>
      <dsp:spPr>
        <a:xfrm>
          <a:off x="3317387" y="3090332"/>
          <a:ext cx="82676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327FE-DA57-4E34-956B-490037C60355}">
      <dsp:nvSpPr>
        <dsp:cNvPr id="0" name=""/>
        <dsp:cNvSpPr/>
      </dsp:nvSpPr>
      <dsp:spPr>
        <a:xfrm>
          <a:off x="3478371" y="2622918"/>
          <a:ext cx="8112614" cy="147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rPr>
            <a:t>Создана локальная управленческая сеть, позволяющая организовать внутренний документооборот с любого рабочего места, подключенного к локальной сети, без использования электронной почты;</a:t>
          </a:r>
          <a:endParaRPr lang="ru-RU" sz="2400" kern="1200" dirty="0">
            <a:latin typeface="Book Antiqua" panose="02040602050305030304" pitchFamily="18" charset="0"/>
            <a:ea typeface="Times New Roman" panose="02020603050405020304" pitchFamily="18" charset="0"/>
          </a:endParaRPr>
        </a:p>
      </dsp:txBody>
      <dsp:txXfrm>
        <a:off x="3478371" y="2622918"/>
        <a:ext cx="8112614" cy="1470131"/>
      </dsp:txXfrm>
    </dsp:sp>
    <dsp:sp modelId="{82F70D39-DFD5-4172-8EC6-2134B18E1E3F}">
      <dsp:nvSpPr>
        <dsp:cNvPr id="0" name=""/>
        <dsp:cNvSpPr/>
      </dsp:nvSpPr>
      <dsp:spPr>
        <a:xfrm>
          <a:off x="3317387" y="4633970"/>
          <a:ext cx="82676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40261-992F-49C5-8127-2C815458EBB4}">
      <dsp:nvSpPr>
        <dsp:cNvPr id="0" name=""/>
        <dsp:cNvSpPr/>
      </dsp:nvSpPr>
      <dsp:spPr>
        <a:xfrm>
          <a:off x="3472405" y="4707477"/>
          <a:ext cx="8112614" cy="147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Усовершенствована информационная система сбора, обработки и хранения информации о кадровых ресурсах для автоматизации кадрового делопроизводства.</a:t>
          </a:r>
          <a:endParaRPr lang="ru-RU" sz="2400" kern="1200" dirty="0">
            <a:effectLst/>
            <a:latin typeface="Book Antiqua" panose="0204060205030503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472405" y="4707477"/>
        <a:ext cx="8112614" cy="1470131"/>
      </dsp:txXfrm>
    </dsp:sp>
    <dsp:sp modelId="{550BBB35-BE7E-4E12-939D-4A5AACAACFD6}">
      <dsp:nvSpPr>
        <dsp:cNvPr id="0" name=""/>
        <dsp:cNvSpPr/>
      </dsp:nvSpPr>
      <dsp:spPr>
        <a:xfrm>
          <a:off x="3317387" y="6177608"/>
          <a:ext cx="82676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CB376-07A5-4FAE-9BA4-222D764FBF85}">
      <dsp:nvSpPr>
        <dsp:cNvPr id="0" name=""/>
        <dsp:cNvSpPr/>
      </dsp:nvSpPr>
      <dsp:spPr>
        <a:xfrm>
          <a:off x="0" y="353611"/>
          <a:ext cx="107585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AEC5A6-3676-42D5-850D-89F27E563B6A}">
      <dsp:nvSpPr>
        <dsp:cNvPr id="0" name=""/>
        <dsp:cNvSpPr/>
      </dsp:nvSpPr>
      <dsp:spPr>
        <a:xfrm>
          <a:off x="537928" y="117450"/>
          <a:ext cx="753100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54" tIns="0" rIns="28465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движения кадров;</a:t>
          </a:r>
          <a:endParaRPr lang="ru-RU" sz="24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560985" y="140507"/>
        <a:ext cx="7484889" cy="426206"/>
      </dsp:txXfrm>
    </dsp:sp>
    <dsp:sp modelId="{3CC0566C-5CA6-4B97-BF7F-E1B58E359BC3}">
      <dsp:nvSpPr>
        <dsp:cNvPr id="0" name=""/>
        <dsp:cNvSpPr/>
      </dsp:nvSpPr>
      <dsp:spPr>
        <a:xfrm>
          <a:off x="0" y="1079371"/>
          <a:ext cx="107585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B691C-4A64-4AE9-94AE-CE96833E5D05}">
      <dsp:nvSpPr>
        <dsp:cNvPr id="0" name=""/>
        <dsp:cNvSpPr/>
      </dsp:nvSpPr>
      <dsp:spPr>
        <a:xfrm>
          <a:off x="537928" y="843211"/>
          <a:ext cx="753100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54" tIns="0" rIns="28465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адаптации нового сотрудника;</a:t>
          </a:r>
          <a:endParaRPr lang="ru-RU" sz="24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560985" y="866268"/>
        <a:ext cx="7484889" cy="426206"/>
      </dsp:txXfrm>
    </dsp:sp>
    <dsp:sp modelId="{6F66ED10-71BF-4E82-9ED4-0089F3ECC240}">
      <dsp:nvSpPr>
        <dsp:cNvPr id="0" name=""/>
        <dsp:cNvSpPr/>
      </dsp:nvSpPr>
      <dsp:spPr>
        <a:xfrm>
          <a:off x="0" y="1805130"/>
          <a:ext cx="107585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131EB-4A04-496B-BE66-D189BDA2CF9F}">
      <dsp:nvSpPr>
        <dsp:cNvPr id="0" name=""/>
        <dsp:cNvSpPr/>
      </dsp:nvSpPr>
      <dsp:spPr>
        <a:xfrm>
          <a:off x="537928" y="1568971"/>
          <a:ext cx="753100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54" tIns="0" rIns="28465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вовлечения в активную жизнь Лицея;</a:t>
          </a:r>
          <a:endParaRPr lang="ru-RU" sz="24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560985" y="1592028"/>
        <a:ext cx="7484889" cy="426206"/>
      </dsp:txXfrm>
    </dsp:sp>
    <dsp:sp modelId="{C427CC7E-50FF-4DE4-9CCA-08F7377584AE}">
      <dsp:nvSpPr>
        <dsp:cNvPr id="0" name=""/>
        <dsp:cNvSpPr/>
      </dsp:nvSpPr>
      <dsp:spPr>
        <a:xfrm>
          <a:off x="0" y="2530890"/>
          <a:ext cx="107585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89AB1-2A48-4B3D-BEF6-F1106CCC34FD}">
      <dsp:nvSpPr>
        <dsp:cNvPr id="0" name=""/>
        <dsp:cNvSpPr/>
      </dsp:nvSpPr>
      <dsp:spPr>
        <a:xfrm>
          <a:off x="537928" y="2294730"/>
          <a:ext cx="753100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54" tIns="0" rIns="28465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организации мероприятий, конференций;</a:t>
          </a:r>
          <a:endParaRPr lang="ru-RU" sz="24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560985" y="2317787"/>
        <a:ext cx="7484889" cy="426206"/>
      </dsp:txXfrm>
    </dsp:sp>
    <dsp:sp modelId="{12E01458-F02F-43C5-8DD6-A0E9EA9C4A5A}">
      <dsp:nvSpPr>
        <dsp:cNvPr id="0" name=""/>
        <dsp:cNvSpPr/>
      </dsp:nvSpPr>
      <dsp:spPr>
        <a:xfrm>
          <a:off x="0" y="3256651"/>
          <a:ext cx="107585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A9677-613D-475D-BE4C-390A005ED0F6}">
      <dsp:nvSpPr>
        <dsp:cNvPr id="0" name=""/>
        <dsp:cNvSpPr/>
      </dsp:nvSpPr>
      <dsp:spPr>
        <a:xfrm>
          <a:off x="537928" y="3020491"/>
          <a:ext cx="753100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54" tIns="0" rIns="28465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обратной связи;</a:t>
          </a:r>
          <a:endParaRPr lang="ru-RU" sz="24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560985" y="3043548"/>
        <a:ext cx="7484889" cy="426206"/>
      </dsp:txXfrm>
    </dsp:sp>
    <dsp:sp modelId="{D4060346-24FD-441B-942C-758E3ED155FA}">
      <dsp:nvSpPr>
        <dsp:cNvPr id="0" name=""/>
        <dsp:cNvSpPr/>
      </dsp:nvSpPr>
      <dsp:spPr>
        <a:xfrm>
          <a:off x="0" y="3982411"/>
          <a:ext cx="107585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116F3-A228-4290-9C52-2D3EAD26BECA}">
      <dsp:nvSpPr>
        <dsp:cNvPr id="0" name=""/>
        <dsp:cNvSpPr/>
      </dsp:nvSpPr>
      <dsp:spPr>
        <a:xfrm>
          <a:off x="537928" y="3746251"/>
          <a:ext cx="753100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54" tIns="0" rIns="28465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кадрового документооборота;</a:t>
          </a:r>
          <a:endParaRPr lang="ru-RU" sz="24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560985" y="3769308"/>
        <a:ext cx="7484889" cy="426206"/>
      </dsp:txXfrm>
    </dsp:sp>
    <dsp:sp modelId="{F1582DCA-595C-4318-98E6-25968E9F0F03}">
      <dsp:nvSpPr>
        <dsp:cNvPr id="0" name=""/>
        <dsp:cNvSpPr/>
      </dsp:nvSpPr>
      <dsp:spPr>
        <a:xfrm>
          <a:off x="0" y="4708171"/>
          <a:ext cx="107585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2181A-3D18-49A0-AC9C-54BA73773461}">
      <dsp:nvSpPr>
        <dsp:cNvPr id="0" name=""/>
        <dsp:cNvSpPr/>
      </dsp:nvSpPr>
      <dsp:spPr>
        <a:xfrm>
          <a:off x="537928" y="4472011"/>
          <a:ext cx="753100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54" tIns="0" rIns="28465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Book Antiqua" panose="02040602050305030304" pitchFamily="18" charset="0"/>
            </a:rPr>
            <a:t>планирования времени и ресурсов</a:t>
          </a:r>
          <a:endParaRPr lang="ru-RU" sz="2400" kern="120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560985" y="4495068"/>
        <a:ext cx="7484889" cy="4262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9C5EB-9E58-4BB0-883F-654522DC8636}">
      <dsp:nvSpPr>
        <dsp:cNvPr id="0" name=""/>
        <dsp:cNvSpPr/>
      </dsp:nvSpPr>
      <dsp:spPr>
        <a:xfrm>
          <a:off x="-5881378" y="-900072"/>
          <a:ext cx="7001730" cy="7001730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86549-DA07-42BC-A2C0-A987E8F75DD2}">
      <dsp:nvSpPr>
        <dsp:cNvPr id="0" name=""/>
        <dsp:cNvSpPr/>
      </dsp:nvSpPr>
      <dsp:spPr>
        <a:xfrm>
          <a:off x="417355" y="273915"/>
          <a:ext cx="11333425" cy="547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7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повысился уровень представления об информационно-коммуникативных технологиях</a:t>
          </a:r>
          <a:endParaRPr lang="ru-RU" sz="18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417355" y="273915"/>
        <a:ext cx="11333425" cy="547622"/>
      </dsp:txXfrm>
    </dsp:sp>
    <dsp:sp modelId="{30DA48A6-C022-443F-9D05-3FB5BAAB01F7}">
      <dsp:nvSpPr>
        <dsp:cNvPr id="0" name=""/>
        <dsp:cNvSpPr/>
      </dsp:nvSpPr>
      <dsp:spPr>
        <a:xfrm>
          <a:off x="75091" y="205462"/>
          <a:ext cx="684528" cy="684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C0DDA-2258-4FF6-B89F-1D44A11F18D4}">
      <dsp:nvSpPr>
        <dsp:cNvPr id="0" name=""/>
        <dsp:cNvSpPr/>
      </dsp:nvSpPr>
      <dsp:spPr>
        <a:xfrm>
          <a:off x="867813" y="1095245"/>
          <a:ext cx="10882968" cy="547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7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все сотрудники администрации лицея постоянно применяют ИКТ в организации образовательного процесса </a:t>
          </a:r>
        </a:p>
      </dsp:txBody>
      <dsp:txXfrm>
        <a:off x="867813" y="1095245"/>
        <a:ext cx="10882968" cy="547622"/>
      </dsp:txXfrm>
    </dsp:sp>
    <dsp:sp modelId="{9FD99CC0-AFEF-42FA-A704-B9D51DB669DC}">
      <dsp:nvSpPr>
        <dsp:cNvPr id="0" name=""/>
        <dsp:cNvSpPr/>
      </dsp:nvSpPr>
      <dsp:spPr>
        <a:xfrm>
          <a:off x="525548" y="1026792"/>
          <a:ext cx="684528" cy="684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9CA33-2769-40FC-B7A9-621BC5C487DC}">
      <dsp:nvSpPr>
        <dsp:cNvPr id="0" name=""/>
        <dsp:cNvSpPr/>
      </dsp:nvSpPr>
      <dsp:spPr>
        <a:xfrm>
          <a:off x="1073795" y="1916576"/>
          <a:ext cx="10676985" cy="547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7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повысилась частота использования ИКТ среди учителей и учебно-воспитательного персонала</a:t>
          </a:r>
        </a:p>
      </dsp:txBody>
      <dsp:txXfrm>
        <a:off x="1073795" y="1916576"/>
        <a:ext cx="10676985" cy="547622"/>
      </dsp:txXfrm>
    </dsp:sp>
    <dsp:sp modelId="{B5C19404-60CB-43BF-8A47-0EA15B962C9C}">
      <dsp:nvSpPr>
        <dsp:cNvPr id="0" name=""/>
        <dsp:cNvSpPr/>
      </dsp:nvSpPr>
      <dsp:spPr>
        <a:xfrm>
          <a:off x="731531" y="1848123"/>
          <a:ext cx="684528" cy="684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432C11-9719-43C1-8D07-A6CCDCDE57ED}">
      <dsp:nvSpPr>
        <dsp:cNvPr id="0" name=""/>
        <dsp:cNvSpPr/>
      </dsp:nvSpPr>
      <dsp:spPr>
        <a:xfrm>
          <a:off x="1073795" y="2737386"/>
          <a:ext cx="10676985" cy="547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7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Book Antiqua" panose="02040602050305030304" pitchFamily="18" charset="0"/>
            </a:rPr>
            <a:t>Единый информационный портал используют все опрошенные сотрудники, увеличилось численность сотрудников, которые пользуются электронным журналом</a:t>
          </a:r>
          <a:endParaRPr lang="ru-RU" sz="1800" kern="1200" dirty="0" smtClean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1073795" y="2737386"/>
        <a:ext cx="10676985" cy="547622"/>
      </dsp:txXfrm>
    </dsp:sp>
    <dsp:sp modelId="{82937520-0817-431B-8956-3641D08385C3}">
      <dsp:nvSpPr>
        <dsp:cNvPr id="0" name=""/>
        <dsp:cNvSpPr/>
      </dsp:nvSpPr>
      <dsp:spPr>
        <a:xfrm>
          <a:off x="731531" y="2668933"/>
          <a:ext cx="684528" cy="684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2B9A3-2347-4A65-8DAE-439449192397}">
      <dsp:nvSpPr>
        <dsp:cNvPr id="0" name=""/>
        <dsp:cNvSpPr/>
      </dsp:nvSpPr>
      <dsp:spPr>
        <a:xfrm>
          <a:off x="867813" y="3558716"/>
          <a:ext cx="10882968" cy="547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7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внедрен обмен опытом учителей по применению ИКТ, он проходит путем проведения открытых уроков с применением ИКТ, а также отчетами учителей на едином информационном портале</a:t>
          </a:r>
        </a:p>
      </dsp:txBody>
      <dsp:txXfrm>
        <a:off x="867813" y="3558716"/>
        <a:ext cx="10882968" cy="547622"/>
      </dsp:txXfrm>
    </dsp:sp>
    <dsp:sp modelId="{9EA2454C-5C1F-43C1-9881-A50032A93229}">
      <dsp:nvSpPr>
        <dsp:cNvPr id="0" name=""/>
        <dsp:cNvSpPr/>
      </dsp:nvSpPr>
      <dsp:spPr>
        <a:xfrm>
          <a:off x="525548" y="3490263"/>
          <a:ext cx="684528" cy="684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9B200-E993-48E0-949B-F6B232CBB21A}">
      <dsp:nvSpPr>
        <dsp:cNvPr id="0" name=""/>
        <dsp:cNvSpPr/>
      </dsp:nvSpPr>
      <dsp:spPr>
        <a:xfrm>
          <a:off x="417355" y="4380046"/>
          <a:ext cx="11333425" cy="547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7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администрация в своем взаимодействии с педагогическим составом активно используют ИКТ по сравнению с данными до эксперимента</a:t>
          </a:r>
        </a:p>
      </dsp:txBody>
      <dsp:txXfrm>
        <a:off x="417355" y="4380046"/>
        <a:ext cx="11333425" cy="547622"/>
      </dsp:txXfrm>
    </dsp:sp>
    <dsp:sp modelId="{F560D13D-9728-4F6E-A71A-0B210B9E7A6C}">
      <dsp:nvSpPr>
        <dsp:cNvPr id="0" name=""/>
        <dsp:cNvSpPr/>
      </dsp:nvSpPr>
      <dsp:spPr>
        <a:xfrm>
          <a:off x="75091" y="4311593"/>
          <a:ext cx="684528" cy="6845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CD7F6-906D-4987-86A2-E1C1CB9CC315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C8389-685E-4EF3-A395-44E16325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1673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9DABD-FD3E-4D75-A940-91F7CBA5767A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822A4-A1FA-4347-A856-3972C3B23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5205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0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650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0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26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050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6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1E12-1C95-4697-B435-FD89C93ED279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0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981-C0A5-4EC6-B5A0-D9C9EBF60A95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9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C40E-B952-485A-9003-78CFCE705474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2457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DA26-1384-4544-BF6A-686F75AC2CF6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07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503C-9817-49AB-8711-F7399A5DBA48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984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B9CB-40C6-4EEA-9F9B-DA0B4B259104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7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8530-5F19-47BA-BCCB-E89D362E46F3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1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355-CF4F-4301-ABCF-0BEDE162F1CF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7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D4A3-5BFD-4654-A971-83A40746E8B7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8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66846-0DEA-4547-8BF1-CE591382E33C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2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DBA-55C9-4256-86E8-85B4C512DC6B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6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6AF2-6030-4B43-980C-170B78A5D8B7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4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D453-4CB2-4928-AE75-EEAB2209B737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7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FB4-C668-4752-A5A1-F08475C7EB86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8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BA77-1D76-40B8-932A-3089D802328E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5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1C21-DE04-4DC3-A864-237CB92A4821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7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F21E-55E5-4599-A0B3-BA372309F9D0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2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0664" y="457200"/>
            <a:ext cx="10156028" cy="153114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Модель реализации управленческих функций руководителя образовательной организации с применением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ИКТ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43211" y="4443212"/>
            <a:ext cx="65424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latin typeface="Book Antiqua" panose="02040602050305030304" pitchFamily="18" charset="0"/>
              </a:rPr>
              <a:t>М</a:t>
            </a:r>
            <a:r>
              <a:rPr lang="ru-RU" sz="2800" dirty="0" smtClean="0">
                <a:latin typeface="Book Antiqua" panose="02040602050305030304" pitchFamily="18" charset="0"/>
              </a:rPr>
              <a:t>. А. Киселев</a:t>
            </a:r>
          </a:p>
          <a:p>
            <a:r>
              <a:rPr lang="ru-RU" sz="2800" dirty="0" smtClean="0">
                <a:latin typeface="Book Antiqua" panose="02040602050305030304" pitchFamily="18" charset="0"/>
              </a:rPr>
              <a:t>Учитель информатики и ИКТ</a:t>
            </a:r>
            <a:endParaRPr lang="ru-RU" sz="2800" dirty="0">
              <a:latin typeface="Book Antiqua" panose="02040602050305030304" pitchFamily="18" charset="0"/>
            </a:endParaRPr>
          </a:p>
          <a:p>
            <a:endParaRPr lang="ru-RU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456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693" y="20876"/>
            <a:ext cx="11840931" cy="13442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Результаты ответов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вопрос «Как часто Вы используете ИКТ в образовательном процессе?» до и после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эксперимента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52215" y="6223923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2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10</a:t>
            </a:fld>
            <a:endParaRPr lang="en-US" sz="32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93025141"/>
              </p:ext>
            </p:extLst>
          </p:nvPr>
        </p:nvGraphicFramePr>
        <p:xfrm>
          <a:off x="428625" y="1801610"/>
          <a:ext cx="4787319" cy="4239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64581253"/>
              </p:ext>
            </p:extLst>
          </p:nvPr>
        </p:nvGraphicFramePr>
        <p:xfrm>
          <a:off x="6399568" y="1759554"/>
          <a:ext cx="5065528" cy="428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9089" y="6175654"/>
            <a:ext cx="3786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Администрация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2017" y="6333110"/>
            <a:ext cx="343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Учителя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7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694" y="158839"/>
            <a:ext cx="11441686" cy="150253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Результаты ответов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вопрос «Проводятся ли мероприятия по обмену опыта использования ИКТ?» до и после эксперимента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05997" y="6171000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2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11</a:t>
            </a:fld>
            <a:endParaRPr lang="en-US" sz="32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842681"/>
              </p:ext>
            </p:extLst>
          </p:nvPr>
        </p:nvGraphicFramePr>
        <p:xfrm>
          <a:off x="677864" y="2160588"/>
          <a:ext cx="3610801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10149252"/>
              </p:ext>
            </p:extLst>
          </p:nvPr>
        </p:nvGraphicFramePr>
        <p:xfrm>
          <a:off x="5602310" y="2246406"/>
          <a:ext cx="5503687" cy="3794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3037" y="6041362"/>
            <a:ext cx="3026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Администрация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0737" y="6136015"/>
            <a:ext cx="3026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Учителя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05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7" y="0"/>
            <a:ext cx="1170810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Результаты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ответов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вопрос «В каких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процессах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взаимодействия Вы используете ИКТ?» до и после эксперимента</a:t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79316" y="627318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2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12</a:t>
            </a:fld>
            <a:endParaRPr lang="en-US" sz="32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09708008"/>
              </p:ext>
            </p:extLst>
          </p:nvPr>
        </p:nvGraphicFramePr>
        <p:xfrm>
          <a:off x="6851561" y="1635617"/>
          <a:ext cx="4765816" cy="4314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972461113"/>
              </p:ext>
            </p:extLst>
          </p:nvPr>
        </p:nvGraphicFramePr>
        <p:xfrm>
          <a:off x="632741" y="1635616"/>
          <a:ext cx="5123482" cy="431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47319" y="6073126"/>
            <a:ext cx="3026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Администрация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0147" y="5950039"/>
            <a:ext cx="3026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Учителя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068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1"/>
            <a:ext cx="10590212" cy="104931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анкеты обратной связи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690131"/>
              </p:ext>
            </p:extLst>
          </p:nvPr>
        </p:nvGraphicFramePr>
        <p:xfrm>
          <a:off x="659566" y="1169233"/>
          <a:ext cx="10845049" cy="5558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4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357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Вопрос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 anchor="ctr"/>
                </a:tc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Ответы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Да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Нет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Не знаю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3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Как Вы считаете эффективна ли предложенная модель?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9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Считаете ли Вы, что нововведения положительно повлияли на образовательный процесс?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9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Считаете ли Вы, что предложенная модель способствует упрощению процесса управления Лицеем?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51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Довольны ли Вы предложенными мероприятиями?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933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Поменялось ли что-то в Вашей работе с внедрением новой модели?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051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Комфортно ли Вам работать в рамках новой модели?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378833" y="641947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13</a:t>
            </a:fld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7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306925" cy="137909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анализа уровня информатизации системы управления МАОУ «Лицей «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Солярис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» после внедрения модели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237570"/>
              </p:ext>
            </p:extLst>
          </p:nvPr>
        </p:nvGraphicFramePr>
        <p:xfrm>
          <a:off x="108235" y="1514007"/>
          <a:ext cx="11823935" cy="5201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1248831" y="622124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14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772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6724" y="1426071"/>
            <a:ext cx="8596668" cy="3880773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98951" y="634116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15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6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397029" cy="103031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69048435"/>
              </p:ext>
            </p:extLst>
          </p:nvPr>
        </p:nvGraphicFramePr>
        <p:xfrm>
          <a:off x="633011" y="0"/>
          <a:ext cx="11185502" cy="3425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13078966"/>
              </p:ext>
            </p:extLst>
          </p:nvPr>
        </p:nvGraphicFramePr>
        <p:xfrm>
          <a:off x="1738646" y="2601533"/>
          <a:ext cx="8152329" cy="398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311429" y="6249110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2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5970" y="313387"/>
            <a:ext cx="11016684" cy="132080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bg2">
                    <a:lumMod val="10000"/>
                  </a:schemeClr>
                </a:solidFill>
                <a:latin typeface="Book Antiqua" panose="02040602050305030304" pitchFamily="18" charset="0"/>
              </a:rPr>
              <a:t>Рабочая гипотеза. </a:t>
            </a:r>
            <a: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  <a:t>Мы предположили, что если внедрить в процесс управления образовательной организацией новейшие ИТ, то реализация управленческих функций руководителя позволит повысить общую эффективность деятельности.</a:t>
            </a:r>
            <a:b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59" y="3387144"/>
            <a:ext cx="56151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Объект исследования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– </a:t>
            </a:r>
            <a:r>
              <a:rPr lang="ru-RU" sz="3200" dirty="0">
                <a:latin typeface="Book Antiqua" panose="02040602050305030304" pitchFamily="18" charset="0"/>
              </a:rPr>
              <a:t>управленческие функции руководителя образовательной организации.</a:t>
            </a:r>
            <a:br>
              <a:rPr lang="ru-RU" sz="3200" dirty="0">
                <a:latin typeface="Book Antiqua" panose="02040602050305030304" pitchFamily="18" charset="0"/>
              </a:rPr>
            </a:br>
            <a:endParaRPr lang="ru-RU" sz="3200" dirty="0"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0951" y="3257014"/>
            <a:ext cx="506139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Предмет исследования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– </a:t>
            </a:r>
            <a:r>
              <a:rPr lang="ru-RU" sz="2800" dirty="0">
                <a:latin typeface="Book Antiqua" panose="02040602050305030304" pitchFamily="18" charset="0"/>
              </a:rPr>
              <a:t>процесс реализации </a:t>
            </a:r>
            <a:r>
              <a:rPr lang="ru-RU" sz="3200" dirty="0">
                <a:latin typeface="Book Antiqua" panose="02040602050305030304" pitchFamily="18" charset="0"/>
              </a:rPr>
              <a:t>управленческих</a:t>
            </a:r>
            <a:r>
              <a:rPr lang="ru-RU" sz="2800" dirty="0">
                <a:latin typeface="Book Antiqua" panose="02040602050305030304" pitchFamily="18" charset="0"/>
              </a:rPr>
              <a:t> функций руководителя образовательной организации с применением ИТ.</a:t>
            </a:r>
            <a:br>
              <a:rPr lang="ru-RU" sz="2800" dirty="0">
                <a:latin typeface="Book Antiqua" panose="02040602050305030304" pitchFamily="18" charset="0"/>
              </a:rPr>
            </a:br>
            <a:endParaRPr lang="ru-RU" sz="2800" dirty="0">
              <a:latin typeface="Book Antiqua" panose="0204060205030503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1294012" y="6251569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3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9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5" y="120203"/>
            <a:ext cx="11384923" cy="112904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Управленческие функции руководителя образовательной организации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853132"/>
              </p:ext>
            </p:extLst>
          </p:nvPr>
        </p:nvGraphicFramePr>
        <p:xfrm>
          <a:off x="677862" y="1378040"/>
          <a:ext cx="10500999" cy="5318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10678" y="6170150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4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4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89" y="0"/>
            <a:ext cx="11938715" cy="112046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Принципы эффективной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информационной модели управления развитием образовательной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организации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727178"/>
              </p:ext>
            </p:extLst>
          </p:nvPr>
        </p:nvGraphicFramePr>
        <p:xfrm>
          <a:off x="677862" y="1777285"/>
          <a:ext cx="11054792" cy="4675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1390984" y="626975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5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1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93261" cy="100455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анализа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уровня информатизации системы управления 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МАОУ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«Лицей «</a:t>
            </a:r>
            <a:r>
              <a:rPr lang="ru-RU" sz="4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Солярис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» </a:t>
            </a:r>
            <a:endParaRPr lang="ru-RU" sz="4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348293"/>
              </p:ext>
            </p:extLst>
          </p:nvPr>
        </p:nvGraphicFramePr>
        <p:xfrm>
          <a:off x="728663" y="1455313"/>
          <a:ext cx="11197174" cy="5125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1409922" y="632617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6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6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44696512"/>
              </p:ext>
            </p:extLst>
          </p:nvPr>
        </p:nvGraphicFramePr>
        <p:xfrm>
          <a:off x="151683" y="-991673"/>
          <a:ext cx="9842322" cy="2240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32798718"/>
              </p:ext>
            </p:extLst>
          </p:nvPr>
        </p:nvGraphicFramePr>
        <p:xfrm>
          <a:off x="244699" y="347730"/>
          <a:ext cx="11590986" cy="625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363843" y="624173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7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0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067081" cy="1146221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Автоматизация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управления решила следующие проблемы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32043"/>
              </p:ext>
            </p:extLst>
          </p:nvPr>
        </p:nvGraphicFramePr>
        <p:xfrm>
          <a:off x="677863" y="1442434"/>
          <a:ext cx="10758576" cy="5228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1258912" y="630613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8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23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9" y="0"/>
            <a:ext cx="12050332" cy="13341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Модель реализации управленческих функций руководителя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применением ИКТ в МАОУ «Лицей «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Солярис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</a:p>
        </p:txBody>
      </p:sp>
      <p:pic>
        <p:nvPicPr>
          <p:cNvPr id="28" name="Объект 2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944" y="1777934"/>
            <a:ext cx="11347841" cy="5253931"/>
          </a:xfrm>
          <a:prstGeom prst="rect">
            <a:avLst/>
          </a:prstGeom>
        </p:spPr>
      </p:pic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>
          <a:xfrm>
            <a:off x="11308446" y="629619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smtClean="0">
                <a:solidFill>
                  <a:schemeClr val="tx1"/>
                </a:solidFill>
                <a:latin typeface="Book Antiqua" panose="02040602050305030304" pitchFamily="18" charset="0"/>
              </a:rPr>
              <a:pPr/>
              <a:t>9</a:t>
            </a:fld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85985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</TotalTime>
  <Words>787</Words>
  <Application>Microsoft Office PowerPoint</Application>
  <PresentationFormat>Широкоэкранный</PresentationFormat>
  <Paragraphs>119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Aharoni</vt:lpstr>
      <vt:lpstr>Arial</vt:lpstr>
      <vt:lpstr>Book Antiqua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Цель исследования</vt:lpstr>
      <vt:lpstr>Рабочая гипотеза. Мы предположили, что если внедрить в процесс управления образовательной организацией новейшие ИТ, то реализация управленческих функций руководителя позволит повысить общую эффективность деятельности.  </vt:lpstr>
      <vt:lpstr>Управленческие функции руководителя образовательной организации</vt:lpstr>
      <vt:lpstr>Принципы эффективной информационной модели управления развитием образовательной организации</vt:lpstr>
      <vt:lpstr>Результаты анализа уровня информатизации системы управления МАОУ «Лицей «Солярис» </vt:lpstr>
      <vt:lpstr>Презентация PowerPoint</vt:lpstr>
      <vt:lpstr>Автоматизация управления решила следующие проблемы:</vt:lpstr>
      <vt:lpstr>Модель реализации управленческих функций руководителя с применением ИКТ в МАОУ «Лицей «Солярис»</vt:lpstr>
      <vt:lpstr>Результаты ответов на вопрос «Как часто Вы используете ИКТ в образовательном процессе?» до и после эксперимента </vt:lpstr>
      <vt:lpstr>Результаты ответов на вопрос «Проводятся ли мероприятия по обмену опыта использования ИКТ?» до и после эксперимента</vt:lpstr>
      <vt:lpstr>Результаты ответов на вопрос «В каких процессах взаимодействия Вы используете ИКТ?» до и после эксперимента  </vt:lpstr>
      <vt:lpstr>Ответы на вопросы анкеты обратной связи</vt:lpstr>
      <vt:lpstr>Результаты анализа уровня информатизации системы управления МАОУ «Лицей «Солярис» после внедрения модели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Максим</cp:lastModifiedBy>
  <cp:revision>33</cp:revision>
  <dcterms:created xsi:type="dcterms:W3CDTF">2020-06-11T12:13:02Z</dcterms:created>
  <dcterms:modified xsi:type="dcterms:W3CDTF">2021-06-13T04:27:58Z</dcterms:modified>
</cp:coreProperties>
</file>