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5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2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6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8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2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1ED6A-3EA9-4C23-9CD5-BB51AAA25B2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D501-1D42-4D9D-97DA-ADB2621E7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" y="0"/>
            <a:ext cx="12192001" cy="6916365"/>
            <a:chOff x="-194553" y="-58365"/>
            <a:chExt cx="12192001" cy="691636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94553" y="-58365"/>
              <a:ext cx="12192001" cy="6916365"/>
              <a:chOff x="-1" y="0"/>
              <a:chExt cx="12192001" cy="6916365"/>
            </a:xfrm>
          </p:grpSpPr>
          <p:pic>
            <p:nvPicPr>
              <p:cNvPr id="3" name="Picture 2" descr="https://phonoteka.org/uploads/posts/2021-03/1616525632_47-p-temno-zelenii-fon-dlya-prezentatsii-5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12192001" cy="6916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https://fs.znanio.ru/d5af0e/f5/29/e7904bdde07d6192891f62ae23cff32f7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92" y="324659"/>
                <a:ext cx="11141413" cy="6267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525292" y="5719864"/>
                <a:ext cx="11141413" cy="408562"/>
              </a:xfrm>
              <a:prstGeom prst="rect">
                <a:avLst/>
              </a:prstGeom>
              <a:solidFill>
                <a:srgbClr val="89CD6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08953" y="4942838"/>
              <a:ext cx="635436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Багмет Елена Семёновна</a:t>
              </a:r>
            </a:p>
            <a:p>
              <a:r>
                <a:rPr lang="ru-RU" sz="2800" b="1" dirty="0" smtClean="0"/>
                <a:t>Педагог дополнительного образования</a:t>
              </a:r>
            </a:p>
            <a:p>
              <a:r>
                <a:rPr lang="ru-RU" sz="2800" b="1" dirty="0" smtClean="0"/>
                <a:t>МБОУ ЦРТД и Ю Г. Ростов-на-Дону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482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d.multiurok.ru/html/2019/11/04/s_5dc0068a00a58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03" y="160506"/>
            <a:ext cx="8929992" cy="66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9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.znanio.ru/d5af0e/1f/1e/04dc48b8e509a5eef4ea4775cd743884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5" y="58365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3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457/0007b8fe-c2348018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65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5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5.infourok.ru/uploads/ex/04e9/000e7050-862d705d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7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5.infourok.ru/uploads/ex/04e9/000e7050-862d705d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8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5.infourok.ru/uploads/ex/04e9/000e7050-862d705d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836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5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mycdn.me/i?r=AzEPZsRbOZEKgBhR0XGMT1Rke0hcxg6IlBWP-nAAVto50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836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3/1616525632_47-p-temno-zelenii-fon-dlya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8894" y="2967335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внимание.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64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2022-03-15T07:11:00Z</dcterms:created>
  <dcterms:modified xsi:type="dcterms:W3CDTF">2022-03-15T07:23:15Z</dcterms:modified>
</cp:coreProperties>
</file>