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01" r:id="rId3"/>
    <p:sldId id="273" r:id="rId4"/>
    <p:sldId id="260" r:id="rId5"/>
    <p:sldId id="272" r:id="rId6"/>
    <p:sldId id="300" r:id="rId7"/>
    <p:sldId id="274" r:id="rId8"/>
    <p:sldId id="257" r:id="rId9"/>
    <p:sldId id="275" r:id="rId10"/>
    <p:sldId id="276" r:id="rId11"/>
    <p:sldId id="277" r:id="rId12"/>
    <p:sldId id="278" r:id="rId13"/>
    <p:sldId id="289" r:id="rId14"/>
    <p:sldId id="291" r:id="rId15"/>
    <p:sldId id="290" r:id="rId16"/>
    <p:sldId id="292" r:id="rId17"/>
    <p:sldId id="293" r:id="rId18"/>
    <p:sldId id="296" r:id="rId19"/>
    <p:sldId id="294" r:id="rId20"/>
    <p:sldId id="295" r:id="rId21"/>
    <p:sldId id="303" r:id="rId22"/>
    <p:sldId id="297" r:id="rId23"/>
    <p:sldId id="267" r:id="rId24"/>
    <p:sldId id="30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hter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8B304-1D14-46C0-9C50-F77D1AEB464F}" type="doc">
      <dgm:prSet loTypeId="urn:microsoft.com/office/officeart/2005/8/layout/hierarchy2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D51C114-2AAB-4EF9-9882-E4544EBEC61C}">
      <dgm:prSet phldrT="[Текст]" custT="1"/>
      <dgm:spPr/>
      <dgm:t>
        <a:bodyPr/>
        <a:lstStyle/>
        <a:p>
          <a:r>
            <a:rPr lang="ru-RU" sz="3600" dirty="0" smtClean="0"/>
            <a:t>Мифы</a:t>
          </a:r>
          <a:endParaRPr lang="ru-RU" sz="3600" dirty="0"/>
        </a:p>
      </dgm:t>
    </dgm:pt>
    <dgm:pt modelId="{12095387-8CCC-464E-8919-8733B3C0BF16}" type="parTrans" cxnId="{CAAC9491-BCEA-4C73-B911-3B0374387CA0}">
      <dgm:prSet/>
      <dgm:spPr/>
      <dgm:t>
        <a:bodyPr/>
        <a:lstStyle/>
        <a:p>
          <a:endParaRPr lang="ru-RU"/>
        </a:p>
      </dgm:t>
    </dgm:pt>
    <dgm:pt modelId="{92086F87-30C6-42A0-996F-58CA7A3E5236}" type="sibTrans" cxnId="{CAAC9491-BCEA-4C73-B911-3B0374387CA0}">
      <dgm:prSet/>
      <dgm:spPr/>
      <dgm:t>
        <a:bodyPr/>
        <a:lstStyle/>
        <a:p>
          <a:endParaRPr lang="ru-RU"/>
        </a:p>
      </dgm:t>
    </dgm:pt>
    <dgm:pt modelId="{EB5BCCE6-F6EF-405E-89BF-A58DA12D519B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эсхатологические</a:t>
          </a:r>
          <a:endParaRPr lang="ru-RU" sz="1600" dirty="0">
            <a:solidFill>
              <a:schemeClr val="tx1"/>
            </a:solidFill>
          </a:endParaRPr>
        </a:p>
      </dgm:t>
    </dgm:pt>
    <dgm:pt modelId="{0A6E906A-9EE1-45C7-A44E-6281F4D67882}" type="parTrans" cxnId="{077C763D-0269-4505-A4BD-3D752D78BBAE}">
      <dgm:prSet/>
      <dgm:spPr/>
      <dgm:t>
        <a:bodyPr/>
        <a:lstStyle/>
        <a:p>
          <a:endParaRPr lang="ru-RU"/>
        </a:p>
      </dgm:t>
    </dgm:pt>
    <dgm:pt modelId="{0E3EE573-69BD-4C0F-AB31-15CD6C1A74F5}" type="sibTrans" cxnId="{077C763D-0269-4505-A4BD-3D752D78BBAE}">
      <dgm:prSet/>
      <dgm:spPr/>
      <dgm:t>
        <a:bodyPr/>
        <a:lstStyle/>
        <a:p>
          <a:endParaRPr lang="ru-RU"/>
        </a:p>
      </dgm:t>
    </dgm:pt>
    <dgm:pt modelId="{8FA6C0BF-4662-423F-9B77-4802E95DAD61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000" dirty="0" smtClean="0"/>
            <a:t>Причины гибели мира,  потопа,  возрождение мира</a:t>
          </a:r>
          <a:endParaRPr lang="ru-RU" sz="2000" dirty="0"/>
        </a:p>
      </dgm:t>
    </dgm:pt>
    <dgm:pt modelId="{D4941015-C155-4DF3-9E3C-DCA47B834490}" type="parTrans" cxnId="{72D92D04-0D65-4F5E-B3BB-A2D9CD9172FA}">
      <dgm:prSet/>
      <dgm:spPr/>
      <dgm:t>
        <a:bodyPr/>
        <a:lstStyle/>
        <a:p>
          <a:endParaRPr lang="ru-RU"/>
        </a:p>
      </dgm:t>
    </dgm:pt>
    <dgm:pt modelId="{7164B676-FCBA-49B3-B4E3-0A1E9DF88B1F}" type="sibTrans" cxnId="{72D92D04-0D65-4F5E-B3BB-A2D9CD9172FA}">
      <dgm:prSet/>
      <dgm:spPr/>
      <dgm:t>
        <a:bodyPr/>
        <a:lstStyle/>
        <a:p>
          <a:endParaRPr lang="ru-RU"/>
        </a:p>
      </dgm:t>
    </dgm:pt>
    <dgm:pt modelId="{6DBD775B-FE24-494F-9FC7-8CEA909D6633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</a:rPr>
            <a:t>косми</a:t>
          </a:r>
          <a:r>
            <a:rPr lang="ru-RU" sz="1600" dirty="0" smtClean="0">
              <a:solidFill>
                <a:schemeClr val="tx1"/>
              </a:solidFill>
            </a:rPr>
            <a:t>-</a:t>
          </a:r>
        </a:p>
        <a:p>
          <a:r>
            <a:rPr lang="ru-RU" sz="1600" dirty="0" err="1" smtClean="0">
              <a:solidFill>
                <a:schemeClr val="tx1"/>
              </a:solidFill>
            </a:rPr>
            <a:t>ческие</a:t>
          </a:r>
          <a:endParaRPr lang="ru-RU" sz="1600" dirty="0">
            <a:solidFill>
              <a:schemeClr val="tx1"/>
            </a:solidFill>
          </a:endParaRPr>
        </a:p>
      </dgm:t>
    </dgm:pt>
    <dgm:pt modelId="{95B372B3-F783-44BF-B38B-F67E8290B0EF}" type="parTrans" cxnId="{EC209020-561D-42DB-8BE6-720271C84D43}">
      <dgm:prSet/>
      <dgm:spPr/>
      <dgm:t>
        <a:bodyPr/>
        <a:lstStyle/>
        <a:p>
          <a:endParaRPr lang="ru-RU"/>
        </a:p>
      </dgm:t>
    </dgm:pt>
    <dgm:pt modelId="{0C2B6F7A-28C9-4AEA-B3F4-6EE5E002284A}" type="sibTrans" cxnId="{EC209020-561D-42DB-8BE6-720271C84D43}">
      <dgm:prSet/>
      <dgm:spPr/>
      <dgm:t>
        <a:bodyPr/>
        <a:lstStyle/>
        <a:p>
          <a:endParaRPr lang="ru-RU"/>
        </a:p>
      </dgm:t>
    </dgm:pt>
    <dgm:pt modelId="{A41FDCCD-AA31-4857-B7FF-0134643A2A9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Происхождение Космоса</a:t>
          </a:r>
          <a:endParaRPr lang="ru-RU" dirty="0"/>
        </a:p>
      </dgm:t>
    </dgm:pt>
    <dgm:pt modelId="{A09D828D-7F9C-4902-A74F-2576185A09C9}" type="parTrans" cxnId="{EE3027AA-E9CF-45CD-82D8-F7C7C72F0BC6}">
      <dgm:prSet/>
      <dgm:spPr/>
      <dgm:t>
        <a:bodyPr/>
        <a:lstStyle/>
        <a:p>
          <a:endParaRPr lang="ru-RU"/>
        </a:p>
      </dgm:t>
    </dgm:pt>
    <dgm:pt modelId="{45907EFB-3448-4DCF-AA2D-2CBE81FE957D}" type="sibTrans" cxnId="{EE3027AA-E9CF-45CD-82D8-F7C7C72F0BC6}">
      <dgm:prSet/>
      <dgm:spPr/>
      <dgm:t>
        <a:bodyPr/>
        <a:lstStyle/>
        <a:p>
          <a:endParaRPr lang="ru-RU"/>
        </a:p>
      </dgm:t>
    </dgm:pt>
    <dgm:pt modelId="{56DA0D94-86DB-4BE0-A8EA-B46848A836E9}">
      <dgm:prSet custT="1"/>
      <dgm:spPr>
        <a:solidFill>
          <a:srgbClr val="FFC000"/>
        </a:solidFill>
      </dgm:spPr>
      <dgm:t>
        <a:bodyPr/>
        <a:lstStyle/>
        <a:p>
          <a:r>
            <a:rPr lang="ru-RU" sz="2000" dirty="0" smtClean="0"/>
            <a:t>Происхождение животных, растений,  гор, рек, морей</a:t>
          </a:r>
          <a:endParaRPr lang="ru-RU" sz="2000" dirty="0"/>
        </a:p>
      </dgm:t>
    </dgm:pt>
    <dgm:pt modelId="{F0260AC6-97B2-404F-B0C4-0E973FAD83FC}" type="parTrans" cxnId="{85607F78-B041-442C-A175-B0C02C244301}">
      <dgm:prSet/>
      <dgm:spPr/>
      <dgm:t>
        <a:bodyPr/>
        <a:lstStyle/>
        <a:p>
          <a:endParaRPr lang="ru-RU"/>
        </a:p>
      </dgm:t>
    </dgm:pt>
    <dgm:pt modelId="{CD7B6218-78BD-4D1E-B9B3-13317B97FE3C}" type="sibTrans" cxnId="{85607F78-B041-442C-A175-B0C02C244301}">
      <dgm:prSet/>
      <dgm:spPr/>
      <dgm:t>
        <a:bodyPr/>
        <a:lstStyle/>
        <a:p>
          <a:endParaRPr lang="ru-RU"/>
        </a:p>
      </dgm:t>
    </dgm:pt>
    <dgm:pt modelId="{6D51AFDB-14E4-4CC8-AB83-88272E46DA40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400" dirty="0" smtClean="0">
              <a:solidFill>
                <a:schemeClr val="tx1"/>
              </a:solidFill>
            </a:rPr>
            <a:t>этиологические </a:t>
          </a:r>
          <a:endParaRPr lang="ru-RU" sz="1400" dirty="0">
            <a:solidFill>
              <a:schemeClr val="tx1"/>
            </a:solidFill>
          </a:endParaRPr>
        </a:p>
      </dgm:t>
    </dgm:pt>
    <dgm:pt modelId="{211C839A-338C-4E41-87A5-2C46BC2FEB86}" type="parTrans" cxnId="{130F5D14-BAE3-4C58-8133-23FBBDA3F062}">
      <dgm:prSet/>
      <dgm:spPr/>
      <dgm:t>
        <a:bodyPr/>
        <a:lstStyle/>
        <a:p>
          <a:endParaRPr lang="ru-RU"/>
        </a:p>
      </dgm:t>
    </dgm:pt>
    <dgm:pt modelId="{019F3545-101A-49A8-ABD0-C1A8DED49400}" type="sibTrans" cxnId="{130F5D14-BAE3-4C58-8133-23FBBDA3F062}">
      <dgm:prSet/>
      <dgm:spPr/>
      <dgm:t>
        <a:bodyPr/>
        <a:lstStyle/>
        <a:p>
          <a:endParaRPr lang="ru-RU"/>
        </a:p>
      </dgm:t>
    </dgm:pt>
    <dgm:pt modelId="{FF86EFB4-7B9A-4D3D-BEBD-2E2E90BE41A5}">
      <dgm:prSet custT="1"/>
      <dgm:spPr>
        <a:solidFill>
          <a:srgbClr val="FFC000"/>
        </a:solidFill>
      </dgm:spPr>
      <dgm:t>
        <a:bodyPr/>
        <a:lstStyle/>
        <a:p>
          <a:r>
            <a:rPr lang="ru-RU" sz="2400" dirty="0" smtClean="0"/>
            <a:t>Появление звезд и планет</a:t>
          </a:r>
          <a:endParaRPr lang="ru-RU" sz="2400" dirty="0"/>
        </a:p>
      </dgm:t>
    </dgm:pt>
    <dgm:pt modelId="{DEE48ADB-E065-4E0F-9D46-BE2F8E629485}" type="parTrans" cxnId="{B4882CDD-7FC5-4AD0-984A-45CEE0915A18}">
      <dgm:prSet/>
      <dgm:spPr/>
      <dgm:t>
        <a:bodyPr/>
        <a:lstStyle/>
        <a:p>
          <a:endParaRPr lang="ru-RU"/>
        </a:p>
      </dgm:t>
    </dgm:pt>
    <dgm:pt modelId="{C931E4C6-C466-4293-B89D-798B8020ABB2}" type="sibTrans" cxnId="{B4882CDD-7FC5-4AD0-984A-45CEE0915A18}">
      <dgm:prSet/>
      <dgm:spPr/>
      <dgm:t>
        <a:bodyPr/>
        <a:lstStyle/>
        <a:p>
          <a:endParaRPr lang="ru-RU"/>
        </a:p>
      </dgm:t>
    </dgm:pt>
    <dgm:pt modelId="{E924B955-8125-4FEA-B23C-DDBC4A7AECB8}">
      <dgm:prSet custT="1"/>
      <dgm:spPr>
        <a:solidFill>
          <a:srgbClr val="FFC000"/>
        </a:solidFill>
      </dgm:spPr>
      <dgm:t>
        <a:bodyPr/>
        <a:lstStyle/>
        <a:p>
          <a:r>
            <a:rPr lang="ru-RU" sz="2400" dirty="0" smtClean="0"/>
            <a:t>Происхождение людей</a:t>
          </a:r>
          <a:endParaRPr lang="ru-RU" sz="2400" dirty="0"/>
        </a:p>
      </dgm:t>
    </dgm:pt>
    <dgm:pt modelId="{35793E19-8B7D-40D8-99B3-7FF908089CB7}" type="parTrans" cxnId="{0FC1D332-BC08-4749-BEF2-C2512459707F}">
      <dgm:prSet/>
      <dgm:spPr/>
      <dgm:t>
        <a:bodyPr/>
        <a:lstStyle/>
        <a:p>
          <a:endParaRPr lang="ru-RU"/>
        </a:p>
      </dgm:t>
    </dgm:pt>
    <dgm:pt modelId="{785D5D8E-D497-4C5C-B679-63477173F72D}" type="sibTrans" cxnId="{0FC1D332-BC08-4749-BEF2-C2512459707F}">
      <dgm:prSet/>
      <dgm:spPr/>
      <dgm:t>
        <a:bodyPr/>
        <a:lstStyle/>
        <a:p>
          <a:endParaRPr lang="ru-RU"/>
        </a:p>
      </dgm:t>
    </dgm:pt>
    <dgm:pt modelId="{59C19348-22E4-4C02-9FEC-BCDD40F6094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</a:rPr>
            <a:t>астраль-ные</a:t>
          </a:r>
          <a:endParaRPr lang="ru-RU" sz="1400" dirty="0">
            <a:solidFill>
              <a:schemeClr val="tx1"/>
            </a:solidFill>
          </a:endParaRPr>
        </a:p>
      </dgm:t>
    </dgm:pt>
    <dgm:pt modelId="{7C96CD13-6A57-43BC-B6B7-E3D1E656D567}" type="parTrans" cxnId="{6C29C241-6FDE-4C7C-9FA1-14E762F71BF1}">
      <dgm:prSet/>
      <dgm:spPr/>
      <dgm:t>
        <a:bodyPr/>
        <a:lstStyle/>
        <a:p>
          <a:endParaRPr lang="ru-RU"/>
        </a:p>
      </dgm:t>
    </dgm:pt>
    <dgm:pt modelId="{CA2067EC-60EE-4316-9E8C-33B6292B072F}" type="sibTrans" cxnId="{6C29C241-6FDE-4C7C-9FA1-14E762F71BF1}">
      <dgm:prSet/>
      <dgm:spPr/>
      <dgm:t>
        <a:bodyPr/>
        <a:lstStyle/>
        <a:p>
          <a:endParaRPr lang="ru-RU"/>
        </a:p>
      </dgm:t>
    </dgm:pt>
    <dgm:pt modelId="{30B7A521-4CF7-4778-B851-C37F4E0DF88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календарные</a:t>
          </a:r>
          <a:endParaRPr lang="ru-RU" sz="1400" dirty="0">
            <a:solidFill>
              <a:schemeClr val="tx1"/>
            </a:solidFill>
          </a:endParaRPr>
        </a:p>
      </dgm:t>
    </dgm:pt>
    <dgm:pt modelId="{4E7DDAB7-1C38-4D19-A96F-5D3A9FC12A71}" type="parTrans" cxnId="{F794BDC6-3DCF-493E-A1B8-2541C36570A9}">
      <dgm:prSet/>
      <dgm:spPr/>
      <dgm:t>
        <a:bodyPr/>
        <a:lstStyle/>
        <a:p>
          <a:endParaRPr lang="ru-RU"/>
        </a:p>
      </dgm:t>
    </dgm:pt>
    <dgm:pt modelId="{89CEAE3D-9DD8-4AE8-9AC4-5C40BE1E8C16}" type="sibTrans" cxnId="{F794BDC6-3DCF-493E-A1B8-2541C36570A9}">
      <dgm:prSet/>
      <dgm:spPr/>
      <dgm:t>
        <a:bodyPr/>
        <a:lstStyle/>
        <a:p>
          <a:endParaRPr lang="ru-RU"/>
        </a:p>
      </dgm:t>
    </dgm:pt>
    <dgm:pt modelId="{41EBEA7F-FAE8-49F7-825E-9B02CA81C16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200" dirty="0" err="1" smtClean="0">
              <a:solidFill>
                <a:schemeClr val="tx1"/>
              </a:solidFill>
            </a:rPr>
            <a:t>антропо</a:t>
          </a:r>
          <a:endParaRPr lang="ru-RU" sz="1200" dirty="0" smtClean="0">
            <a:solidFill>
              <a:schemeClr val="tx1"/>
            </a:solidFill>
          </a:endParaRPr>
        </a:p>
        <a:p>
          <a:r>
            <a:rPr lang="ru-RU" sz="1200" dirty="0" err="1" smtClean="0">
              <a:solidFill>
                <a:schemeClr val="tx1"/>
              </a:solidFill>
            </a:rPr>
            <a:t>логи-ческие</a:t>
          </a:r>
          <a:endParaRPr lang="ru-RU" sz="1200" dirty="0">
            <a:solidFill>
              <a:schemeClr val="tx1"/>
            </a:solidFill>
          </a:endParaRPr>
        </a:p>
      </dgm:t>
    </dgm:pt>
    <dgm:pt modelId="{6C785557-A2E4-4FFE-B2BD-F9DE48CAA2A4}" type="parTrans" cxnId="{B2B95D4B-9188-4E84-B59E-A96738FC3B7D}">
      <dgm:prSet/>
      <dgm:spPr/>
      <dgm:t>
        <a:bodyPr/>
        <a:lstStyle/>
        <a:p>
          <a:endParaRPr lang="ru-RU"/>
        </a:p>
      </dgm:t>
    </dgm:pt>
    <dgm:pt modelId="{1AD48FC0-AE81-4526-ABDF-00DD8C39D100}" type="sibTrans" cxnId="{B2B95D4B-9188-4E84-B59E-A96738FC3B7D}">
      <dgm:prSet/>
      <dgm:spPr/>
      <dgm:t>
        <a:bodyPr/>
        <a:lstStyle/>
        <a:p>
          <a:endParaRPr lang="ru-RU"/>
        </a:p>
      </dgm:t>
    </dgm:pt>
    <dgm:pt modelId="{C24E4E08-12CC-42CD-A2A6-9754D44C2402}">
      <dgm:prSet custT="1"/>
      <dgm:spPr>
        <a:solidFill>
          <a:srgbClr val="FFC000"/>
        </a:solidFill>
      </dgm:spPr>
      <dgm:t>
        <a:bodyPr/>
        <a:lstStyle/>
        <a:p>
          <a:r>
            <a:rPr lang="ru-RU" sz="2400" dirty="0" smtClean="0"/>
            <a:t>Великие деяния героев</a:t>
          </a:r>
          <a:endParaRPr lang="ru-RU" sz="2400" dirty="0"/>
        </a:p>
      </dgm:t>
    </dgm:pt>
    <dgm:pt modelId="{6E1A2913-A874-4119-82F9-2E103E0BB66D}" type="parTrans" cxnId="{2BF8ABB5-39D0-4888-A563-FCCA5CA700FB}">
      <dgm:prSet/>
      <dgm:spPr/>
      <dgm:t>
        <a:bodyPr/>
        <a:lstStyle/>
        <a:p>
          <a:endParaRPr lang="ru-RU"/>
        </a:p>
      </dgm:t>
    </dgm:pt>
    <dgm:pt modelId="{489BB5B3-7D5F-475A-8A12-96BE2EF56233}" type="sibTrans" cxnId="{2BF8ABB5-39D0-4888-A563-FCCA5CA700FB}">
      <dgm:prSet/>
      <dgm:spPr/>
      <dgm:t>
        <a:bodyPr/>
        <a:lstStyle/>
        <a:p>
          <a:endParaRPr lang="ru-RU"/>
        </a:p>
      </dgm:t>
    </dgm:pt>
    <dgm:pt modelId="{CB11A6BD-9511-44E5-B31A-642E67821979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герои-</a:t>
          </a:r>
        </a:p>
        <a:p>
          <a:r>
            <a:rPr lang="ru-RU" sz="1600" dirty="0" err="1" smtClean="0">
              <a:solidFill>
                <a:schemeClr val="tx1"/>
              </a:solidFill>
            </a:rPr>
            <a:t>ческие</a:t>
          </a:r>
          <a:endParaRPr lang="ru-RU" sz="1600" dirty="0">
            <a:solidFill>
              <a:schemeClr val="tx1"/>
            </a:solidFill>
          </a:endParaRPr>
        </a:p>
      </dgm:t>
    </dgm:pt>
    <dgm:pt modelId="{A871116F-4EBA-4060-B500-40FAEA44055F}" type="parTrans" cxnId="{EE2BF204-394A-4A6F-950D-F1A94CC1C8B1}">
      <dgm:prSet/>
      <dgm:spPr/>
      <dgm:t>
        <a:bodyPr/>
        <a:lstStyle/>
        <a:p>
          <a:endParaRPr lang="ru-RU"/>
        </a:p>
      </dgm:t>
    </dgm:pt>
    <dgm:pt modelId="{1AF9C8FB-01CC-4D9D-979C-91CA0D70255A}" type="sibTrans" cxnId="{EE2BF204-394A-4A6F-950D-F1A94CC1C8B1}">
      <dgm:prSet/>
      <dgm:spPr/>
      <dgm:t>
        <a:bodyPr/>
        <a:lstStyle/>
        <a:p>
          <a:endParaRPr lang="ru-RU"/>
        </a:p>
      </dgm:t>
    </dgm:pt>
    <dgm:pt modelId="{BB3E7BCB-A1BA-4ABC-81C9-0F5C038DAAF3}">
      <dgm:prSet custT="1"/>
      <dgm:spPr>
        <a:solidFill>
          <a:srgbClr val="FFC000"/>
        </a:solidFill>
      </dgm:spPr>
      <dgm:t>
        <a:bodyPr/>
        <a:lstStyle/>
        <a:p>
          <a:r>
            <a:rPr lang="ru-RU" sz="2000" dirty="0" smtClean="0"/>
            <a:t>Смена времен года и  связанные с ними обряды</a:t>
          </a:r>
          <a:endParaRPr lang="ru-RU" sz="2000" dirty="0"/>
        </a:p>
      </dgm:t>
    </dgm:pt>
    <dgm:pt modelId="{7A060273-B808-421D-869F-A72118A4366F}" type="sibTrans" cxnId="{0308ED4C-F25E-4912-85EE-48303B6D8B2A}">
      <dgm:prSet/>
      <dgm:spPr/>
      <dgm:t>
        <a:bodyPr/>
        <a:lstStyle/>
        <a:p>
          <a:endParaRPr lang="ru-RU"/>
        </a:p>
      </dgm:t>
    </dgm:pt>
    <dgm:pt modelId="{101A83E6-3419-4D92-B58E-4594F0E9E650}" type="parTrans" cxnId="{0308ED4C-F25E-4912-85EE-48303B6D8B2A}">
      <dgm:prSet/>
      <dgm:spPr/>
      <dgm:t>
        <a:bodyPr/>
        <a:lstStyle/>
        <a:p>
          <a:endParaRPr lang="ru-RU"/>
        </a:p>
      </dgm:t>
    </dgm:pt>
    <dgm:pt modelId="{B7160A36-7FE6-4D7C-845E-FB12EDCCEEB0}" type="pres">
      <dgm:prSet presAssocID="{4138B304-1D14-46C0-9C50-F77D1AEB46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5D324-1A2B-4986-97C1-8C09AF206020}" type="pres">
      <dgm:prSet presAssocID="{1D51C114-2AAB-4EF9-9882-E4544EBEC61C}" presName="root1" presStyleCnt="0"/>
      <dgm:spPr/>
    </dgm:pt>
    <dgm:pt modelId="{84623758-B007-487D-9121-4BD66205778C}" type="pres">
      <dgm:prSet presAssocID="{1D51C114-2AAB-4EF9-9882-E4544EBEC61C}" presName="LevelOneTextNode" presStyleLbl="node0" presStyleIdx="0" presStyleCnt="1" custLinFactNeighborX="-28616" custLinFactNeighborY="1569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ru-RU"/>
        </a:p>
      </dgm:t>
    </dgm:pt>
    <dgm:pt modelId="{19BEF51D-A1E2-48B2-8DD4-ECA4A72FF56A}" type="pres">
      <dgm:prSet presAssocID="{1D51C114-2AAB-4EF9-9882-E4544EBEC61C}" presName="level2hierChild" presStyleCnt="0"/>
      <dgm:spPr/>
    </dgm:pt>
    <dgm:pt modelId="{FEADD834-A372-4AA5-B3C0-C495CB0E00EE}" type="pres">
      <dgm:prSet presAssocID="{211C839A-338C-4E41-87A5-2C46BC2FEB86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AF452EFC-9A70-4999-8120-B95FD1122DBE}" type="pres">
      <dgm:prSet presAssocID="{211C839A-338C-4E41-87A5-2C46BC2FEB86}" presName="connTx" presStyleLbl="parChTrans1D2" presStyleIdx="0" presStyleCnt="7"/>
      <dgm:spPr/>
      <dgm:t>
        <a:bodyPr/>
        <a:lstStyle/>
        <a:p>
          <a:endParaRPr lang="ru-RU"/>
        </a:p>
      </dgm:t>
    </dgm:pt>
    <dgm:pt modelId="{1084FDC8-4AA8-4DCF-AF1A-F6431D4FE38E}" type="pres">
      <dgm:prSet presAssocID="{6D51AFDB-14E4-4CC8-AB83-88272E46DA40}" presName="root2" presStyleCnt="0"/>
      <dgm:spPr/>
    </dgm:pt>
    <dgm:pt modelId="{615127D9-CE2D-4340-8E36-DBDCCEE7AB23}" type="pres">
      <dgm:prSet presAssocID="{6D51AFDB-14E4-4CC8-AB83-88272E46DA40}" presName="LevelTwoTextNode" presStyleLbl="node2" presStyleIdx="0" presStyleCnt="7" custLinFactNeighborX="-44214" custLinFactNeighborY="25960">
        <dgm:presLayoutVars>
          <dgm:chPref val="3"/>
        </dgm:presLayoutVars>
      </dgm:prSet>
      <dgm:spPr>
        <a:prstGeom prst="diamond">
          <a:avLst/>
        </a:prstGeom>
      </dgm:spPr>
      <dgm:t>
        <a:bodyPr/>
        <a:lstStyle/>
        <a:p>
          <a:endParaRPr lang="ru-RU"/>
        </a:p>
      </dgm:t>
    </dgm:pt>
    <dgm:pt modelId="{F98D9F47-BE3D-4356-98F9-E364196D3AB9}" type="pres">
      <dgm:prSet presAssocID="{6D51AFDB-14E4-4CC8-AB83-88272E46DA40}" presName="level3hierChild" presStyleCnt="0"/>
      <dgm:spPr/>
    </dgm:pt>
    <dgm:pt modelId="{6994375F-D9ED-4393-B425-E17214EDAFAB}" type="pres">
      <dgm:prSet presAssocID="{F0260AC6-97B2-404F-B0C4-0E973FAD83FC}" presName="conn2-1" presStyleLbl="parChTrans1D3" presStyleIdx="0" presStyleCnt="7"/>
      <dgm:spPr/>
      <dgm:t>
        <a:bodyPr/>
        <a:lstStyle/>
        <a:p>
          <a:endParaRPr lang="ru-RU"/>
        </a:p>
      </dgm:t>
    </dgm:pt>
    <dgm:pt modelId="{F681BB1F-109F-4F0A-906C-0241C690D128}" type="pres">
      <dgm:prSet presAssocID="{F0260AC6-97B2-404F-B0C4-0E973FAD83FC}" presName="connTx" presStyleLbl="parChTrans1D3" presStyleIdx="0" presStyleCnt="7"/>
      <dgm:spPr/>
      <dgm:t>
        <a:bodyPr/>
        <a:lstStyle/>
        <a:p>
          <a:endParaRPr lang="ru-RU"/>
        </a:p>
      </dgm:t>
    </dgm:pt>
    <dgm:pt modelId="{483CA726-987A-43C7-BDC9-D9CD48D4136B}" type="pres">
      <dgm:prSet presAssocID="{56DA0D94-86DB-4BE0-A8EA-B46848A836E9}" presName="root2" presStyleCnt="0"/>
      <dgm:spPr/>
    </dgm:pt>
    <dgm:pt modelId="{440EB445-33DB-45F3-949C-78AA2D3FC5BB}" type="pres">
      <dgm:prSet presAssocID="{56DA0D94-86DB-4BE0-A8EA-B46848A836E9}" presName="LevelTwoTextNode" presStyleLbl="node3" presStyleIdx="0" presStyleCnt="7" custScaleX="1876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45DA87-8A8F-4072-9977-0472C6EEAEF0}" type="pres">
      <dgm:prSet presAssocID="{56DA0D94-86DB-4BE0-A8EA-B46848A836E9}" presName="level3hierChild" presStyleCnt="0"/>
      <dgm:spPr/>
    </dgm:pt>
    <dgm:pt modelId="{4673B015-93E4-46D6-9160-2F65DAA7859C}" type="pres">
      <dgm:prSet presAssocID="{6C785557-A2E4-4FFE-B2BD-F9DE48CAA2A4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07FE4E49-420F-4951-8D6C-564D7A0E2062}" type="pres">
      <dgm:prSet presAssocID="{6C785557-A2E4-4FFE-B2BD-F9DE48CAA2A4}" presName="connTx" presStyleLbl="parChTrans1D2" presStyleIdx="1" presStyleCnt="7"/>
      <dgm:spPr/>
      <dgm:t>
        <a:bodyPr/>
        <a:lstStyle/>
        <a:p>
          <a:endParaRPr lang="ru-RU"/>
        </a:p>
      </dgm:t>
    </dgm:pt>
    <dgm:pt modelId="{F6C16EDE-B2D7-4E7A-8F82-E9BEA3166C1F}" type="pres">
      <dgm:prSet presAssocID="{41EBEA7F-FAE8-49F7-825E-9B02CA81C16F}" presName="root2" presStyleCnt="0"/>
      <dgm:spPr/>
    </dgm:pt>
    <dgm:pt modelId="{96D535C1-81DA-4A06-B33B-9B397A450E91}" type="pres">
      <dgm:prSet presAssocID="{41EBEA7F-FAE8-49F7-825E-9B02CA81C16F}" presName="LevelTwoTextNode" presStyleLbl="node2" presStyleIdx="1" presStyleCnt="7" custLinFactNeighborX="-4144" custLinFactNeighborY="891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3A6768CB-B149-4EAF-A6D8-8F711FDF1DA4}" type="pres">
      <dgm:prSet presAssocID="{41EBEA7F-FAE8-49F7-825E-9B02CA81C16F}" presName="level3hierChild" presStyleCnt="0"/>
      <dgm:spPr/>
    </dgm:pt>
    <dgm:pt modelId="{DD342B7E-4CD0-4FD7-8C62-947355459293}" type="pres">
      <dgm:prSet presAssocID="{35793E19-8B7D-40D8-99B3-7FF908089CB7}" presName="conn2-1" presStyleLbl="parChTrans1D3" presStyleIdx="1" presStyleCnt="7"/>
      <dgm:spPr/>
      <dgm:t>
        <a:bodyPr/>
        <a:lstStyle/>
        <a:p>
          <a:endParaRPr lang="ru-RU"/>
        </a:p>
      </dgm:t>
    </dgm:pt>
    <dgm:pt modelId="{F85C79E8-4F0E-43D4-A624-8D753CB38B6D}" type="pres">
      <dgm:prSet presAssocID="{35793E19-8B7D-40D8-99B3-7FF908089CB7}" presName="connTx" presStyleLbl="parChTrans1D3" presStyleIdx="1" presStyleCnt="7"/>
      <dgm:spPr/>
      <dgm:t>
        <a:bodyPr/>
        <a:lstStyle/>
        <a:p>
          <a:endParaRPr lang="ru-RU"/>
        </a:p>
      </dgm:t>
    </dgm:pt>
    <dgm:pt modelId="{6D34DA9D-FB39-411D-8D92-6CD576A0EB12}" type="pres">
      <dgm:prSet presAssocID="{E924B955-8125-4FEA-B23C-DDBC4A7AECB8}" presName="root2" presStyleCnt="0"/>
      <dgm:spPr/>
    </dgm:pt>
    <dgm:pt modelId="{E053CC88-F3E6-44E8-AF1F-4665C0431E59}" type="pres">
      <dgm:prSet presAssocID="{E924B955-8125-4FEA-B23C-DDBC4A7AECB8}" presName="LevelTwoTextNode" presStyleLbl="node3" presStyleIdx="1" presStyleCnt="7" custScaleX="160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36DEDA-150F-4E48-A426-54C01DEBFF12}" type="pres">
      <dgm:prSet presAssocID="{E924B955-8125-4FEA-B23C-DDBC4A7AECB8}" presName="level3hierChild" presStyleCnt="0"/>
      <dgm:spPr/>
    </dgm:pt>
    <dgm:pt modelId="{57D776CE-1147-497F-A425-0FA7BD6A8C55}" type="pres">
      <dgm:prSet presAssocID="{7C96CD13-6A57-43BC-B6B7-E3D1E656D567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9B3688DF-DA2B-4B80-97D9-7B862A2B48CD}" type="pres">
      <dgm:prSet presAssocID="{7C96CD13-6A57-43BC-B6B7-E3D1E656D567}" presName="connTx" presStyleLbl="parChTrans1D2" presStyleIdx="2" presStyleCnt="7"/>
      <dgm:spPr/>
      <dgm:t>
        <a:bodyPr/>
        <a:lstStyle/>
        <a:p>
          <a:endParaRPr lang="ru-RU"/>
        </a:p>
      </dgm:t>
    </dgm:pt>
    <dgm:pt modelId="{3562510A-FD28-42D4-94B4-B3496AA7310E}" type="pres">
      <dgm:prSet presAssocID="{59C19348-22E4-4C02-9FEC-BCDD40F60943}" presName="root2" presStyleCnt="0"/>
      <dgm:spPr/>
    </dgm:pt>
    <dgm:pt modelId="{4B219EBB-5B84-41D6-95B4-DE9E309D203E}" type="pres">
      <dgm:prSet presAssocID="{59C19348-22E4-4C02-9FEC-BCDD40F60943}" presName="LevelTwoTextNode" presStyleLbl="node2" presStyleIdx="2" presStyleCnt="7" custLinFactNeighborX="-26283" custLinFactNeighborY="982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5A2DB45E-2CE9-4974-A6A6-B1B120E21975}" type="pres">
      <dgm:prSet presAssocID="{59C19348-22E4-4C02-9FEC-BCDD40F60943}" presName="level3hierChild" presStyleCnt="0"/>
      <dgm:spPr/>
    </dgm:pt>
    <dgm:pt modelId="{89413148-49D6-4AA2-BAD5-5E761DE2AA2D}" type="pres">
      <dgm:prSet presAssocID="{DEE48ADB-E065-4E0F-9D46-BE2F8E629485}" presName="conn2-1" presStyleLbl="parChTrans1D3" presStyleIdx="2" presStyleCnt="7"/>
      <dgm:spPr/>
      <dgm:t>
        <a:bodyPr/>
        <a:lstStyle/>
        <a:p>
          <a:endParaRPr lang="ru-RU"/>
        </a:p>
      </dgm:t>
    </dgm:pt>
    <dgm:pt modelId="{D3343927-DCD7-4761-A114-6EB4C52A3F25}" type="pres">
      <dgm:prSet presAssocID="{DEE48ADB-E065-4E0F-9D46-BE2F8E629485}" presName="connTx" presStyleLbl="parChTrans1D3" presStyleIdx="2" presStyleCnt="7"/>
      <dgm:spPr/>
      <dgm:t>
        <a:bodyPr/>
        <a:lstStyle/>
        <a:p>
          <a:endParaRPr lang="ru-RU"/>
        </a:p>
      </dgm:t>
    </dgm:pt>
    <dgm:pt modelId="{0CD48EB2-923F-42A4-A758-968FB240BEF7}" type="pres">
      <dgm:prSet presAssocID="{FF86EFB4-7B9A-4D3D-BEBD-2E2E90BE41A5}" presName="root2" presStyleCnt="0"/>
      <dgm:spPr/>
    </dgm:pt>
    <dgm:pt modelId="{872F8650-C4AE-43B6-8340-AE41E9152D58}" type="pres">
      <dgm:prSet presAssocID="{FF86EFB4-7B9A-4D3D-BEBD-2E2E90BE41A5}" presName="LevelTwoTextNode" presStyleLbl="node3" presStyleIdx="2" presStyleCnt="7" custScaleX="187650" custLinFactNeighborX="-15" custLinFactNeighborY="-4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01B08-07B8-432A-A6DA-21E75274D89E}" type="pres">
      <dgm:prSet presAssocID="{FF86EFB4-7B9A-4D3D-BEBD-2E2E90BE41A5}" presName="level3hierChild" presStyleCnt="0"/>
      <dgm:spPr/>
    </dgm:pt>
    <dgm:pt modelId="{7F8149FA-C36C-4A94-A619-76BD0B6379CF}" type="pres">
      <dgm:prSet presAssocID="{A871116F-4EBA-4060-B500-40FAEA44055F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5334E6D7-0DF1-4AFC-8DCF-59201F166480}" type="pres">
      <dgm:prSet presAssocID="{A871116F-4EBA-4060-B500-40FAEA44055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20AE53FD-847B-4B07-B19F-35A1D39DA020}" type="pres">
      <dgm:prSet presAssocID="{CB11A6BD-9511-44E5-B31A-642E67821979}" presName="root2" presStyleCnt="0"/>
      <dgm:spPr/>
    </dgm:pt>
    <dgm:pt modelId="{B2B04D1E-DDF0-4FF9-BEC3-6E439062A1FC}" type="pres">
      <dgm:prSet presAssocID="{CB11A6BD-9511-44E5-B31A-642E67821979}" presName="LevelTwoTextNode" presStyleLbl="node2" presStyleIdx="3" presStyleCnt="7" custLinFactNeighborX="-4044" custLinFactNeighborY="1569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5C0761CD-4E96-42BA-B071-F5A3C31AED22}" type="pres">
      <dgm:prSet presAssocID="{CB11A6BD-9511-44E5-B31A-642E67821979}" presName="level3hierChild" presStyleCnt="0"/>
      <dgm:spPr/>
    </dgm:pt>
    <dgm:pt modelId="{F93367BA-DDEA-44C4-849C-DC169DA5FC75}" type="pres">
      <dgm:prSet presAssocID="{6E1A2913-A874-4119-82F9-2E103E0BB66D}" presName="conn2-1" presStyleLbl="parChTrans1D3" presStyleIdx="3" presStyleCnt="7"/>
      <dgm:spPr/>
      <dgm:t>
        <a:bodyPr/>
        <a:lstStyle/>
        <a:p>
          <a:endParaRPr lang="ru-RU"/>
        </a:p>
      </dgm:t>
    </dgm:pt>
    <dgm:pt modelId="{5AC7C443-CB41-4F07-95B2-428ADEDBF771}" type="pres">
      <dgm:prSet presAssocID="{6E1A2913-A874-4119-82F9-2E103E0BB66D}" presName="connTx" presStyleLbl="parChTrans1D3" presStyleIdx="3" presStyleCnt="7"/>
      <dgm:spPr/>
      <dgm:t>
        <a:bodyPr/>
        <a:lstStyle/>
        <a:p>
          <a:endParaRPr lang="ru-RU"/>
        </a:p>
      </dgm:t>
    </dgm:pt>
    <dgm:pt modelId="{8F32039B-3CF9-4E72-87F5-5356FD9149BD}" type="pres">
      <dgm:prSet presAssocID="{C24E4E08-12CC-42CD-A2A6-9754D44C2402}" presName="root2" presStyleCnt="0"/>
      <dgm:spPr/>
    </dgm:pt>
    <dgm:pt modelId="{B89CD297-B3DB-49CD-9566-1B18B6F7FA52}" type="pres">
      <dgm:prSet presAssocID="{C24E4E08-12CC-42CD-A2A6-9754D44C2402}" presName="LevelTwoTextNode" presStyleLbl="node3" presStyleIdx="3" presStyleCnt="7" custScaleX="149890" custLinFactNeighborX="1073" custLinFactNeighborY="15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1CE091-F19C-489C-BAF3-283A771BBCB9}" type="pres">
      <dgm:prSet presAssocID="{C24E4E08-12CC-42CD-A2A6-9754D44C2402}" presName="level3hierChild" presStyleCnt="0"/>
      <dgm:spPr/>
    </dgm:pt>
    <dgm:pt modelId="{0920427A-E415-4FF7-8A1F-AE01BE051786}" type="pres">
      <dgm:prSet presAssocID="{4E7DDAB7-1C38-4D19-A96F-5D3A9FC12A71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DA5164D1-B815-4B34-87A0-FCA58F274013}" type="pres">
      <dgm:prSet presAssocID="{4E7DDAB7-1C38-4D19-A96F-5D3A9FC12A71}" presName="connTx" presStyleLbl="parChTrans1D2" presStyleIdx="4" presStyleCnt="7"/>
      <dgm:spPr/>
      <dgm:t>
        <a:bodyPr/>
        <a:lstStyle/>
        <a:p>
          <a:endParaRPr lang="ru-RU"/>
        </a:p>
      </dgm:t>
    </dgm:pt>
    <dgm:pt modelId="{29F7395B-9419-4E52-A30C-EC3330BC193E}" type="pres">
      <dgm:prSet presAssocID="{30B7A521-4CF7-4778-B851-C37F4E0DF88D}" presName="root2" presStyleCnt="0"/>
      <dgm:spPr/>
    </dgm:pt>
    <dgm:pt modelId="{D853ABE0-D7AC-4AF0-B28C-0FAC86BB2EBA}" type="pres">
      <dgm:prSet presAssocID="{30B7A521-4CF7-4778-B851-C37F4E0DF88D}" presName="LevelTwoTextNode" presStyleLbl="node2" presStyleIdx="4" presStyleCnt="7" custLinFactNeighborX="-21835" custLinFactNeighborY="2215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1BE274C3-5B40-4AFE-B1E6-09FF3ED43B48}" type="pres">
      <dgm:prSet presAssocID="{30B7A521-4CF7-4778-B851-C37F4E0DF88D}" presName="level3hierChild" presStyleCnt="0"/>
      <dgm:spPr/>
    </dgm:pt>
    <dgm:pt modelId="{7387CDC1-4306-4F06-8B93-D70981BA4701}" type="pres">
      <dgm:prSet presAssocID="{101A83E6-3419-4D92-B58E-4594F0E9E650}" presName="conn2-1" presStyleLbl="parChTrans1D3" presStyleIdx="4" presStyleCnt="7"/>
      <dgm:spPr/>
      <dgm:t>
        <a:bodyPr/>
        <a:lstStyle/>
        <a:p>
          <a:endParaRPr lang="ru-RU"/>
        </a:p>
      </dgm:t>
    </dgm:pt>
    <dgm:pt modelId="{BC67B538-DE67-453A-8BD2-A0B5ACE55BCE}" type="pres">
      <dgm:prSet presAssocID="{101A83E6-3419-4D92-B58E-4594F0E9E650}" presName="connTx" presStyleLbl="parChTrans1D3" presStyleIdx="4" presStyleCnt="7"/>
      <dgm:spPr/>
      <dgm:t>
        <a:bodyPr/>
        <a:lstStyle/>
        <a:p>
          <a:endParaRPr lang="ru-RU"/>
        </a:p>
      </dgm:t>
    </dgm:pt>
    <dgm:pt modelId="{7687E26B-FDA9-42D2-A654-4CF634AA20E8}" type="pres">
      <dgm:prSet presAssocID="{BB3E7BCB-A1BA-4ABC-81C9-0F5C038DAAF3}" presName="root2" presStyleCnt="0"/>
      <dgm:spPr/>
    </dgm:pt>
    <dgm:pt modelId="{FCEE3F2D-01BB-4B1F-957B-DCBECA114C8F}" type="pres">
      <dgm:prSet presAssocID="{BB3E7BCB-A1BA-4ABC-81C9-0F5C038DAAF3}" presName="LevelTwoTextNode" presStyleLbl="node3" presStyleIdx="4" presStyleCnt="7" custScaleX="172538" custLinFactNeighborX="574" custLinFactNeighborY="-3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CBDED-5A37-4A56-95BC-2500E6096648}" type="pres">
      <dgm:prSet presAssocID="{BB3E7BCB-A1BA-4ABC-81C9-0F5C038DAAF3}" presName="level3hierChild" presStyleCnt="0"/>
      <dgm:spPr/>
    </dgm:pt>
    <dgm:pt modelId="{98C281A3-1793-41C6-821F-3E1F3BCF5908}" type="pres">
      <dgm:prSet presAssocID="{0A6E906A-9EE1-45C7-A44E-6281F4D67882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5607C249-7834-4D7C-8DBA-1CF616114778}" type="pres">
      <dgm:prSet presAssocID="{0A6E906A-9EE1-45C7-A44E-6281F4D67882}" presName="connTx" presStyleLbl="parChTrans1D2" presStyleIdx="5" presStyleCnt="7"/>
      <dgm:spPr/>
      <dgm:t>
        <a:bodyPr/>
        <a:lstStyle/>
        <a:p>
          <a:endParaRPr lang="ru-RU"/>
        </a:p>
      </dgm:t>
    </dgm:pt>
    <dgm:pt modelId="{2FE55D1C-0BE3-4151-BBC3-F71EEB0A1B99}" type="pres">
      <dgm:prSet presAssocID="{EB5BCCE6-F6EF-405E-89BF-A58DA12D519B}" presName="root2" presStyleCnt="0"/>
      <dgm:spPr/>
    </dgm:pt>
    <dgm:pt modelId="{C768690E-6DF3-44A0-8E42-11D6D2F6CF63}" type="pres">
      <dgm:prSet presAssocID="{EB5BCCE6-F6EF-405E-89BF-A58DA12D519B}" presName="LevelTwoTextNode" presStyleLbl="node2" presStyleIdx="5" presStyleCnt="7" custLinFactNeighborX="4852" custLinFactNeighborY="286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C14DC4C8-9CE6-46B0-882E-3326CD22D452}" type="pres">
      <dgm:prSet presAssocID="{EB5BCCE6-F6EF-405E-89BF-A58DA12D519B}" presName="level3hierChild" presStyleCnt="0"/>
      <dgm:spPr/>
    </dgm:pt>
    <dgm:pt modelId="{AEC320BD-A758-43B8-B21E-F9C883A9C567}" type="pres">
      <dgm:prSet presAssocID="{D4941015-C155-4DF3-9E3C-DCA47B834490}" presName="conn2-1" presStyleLbl="parChTrans1D3" presStyleIdx="5" presStyleCnt="7"/>
      <dgm:spPr/>
      <dgm:t>
        <a:bodyPr/>
        <a:lstStyle/>
        <a:p>
          <a:endParaRPr lang="ru-RU"/>
        </a:p>
      </dgm:t>
    </dgm:pt>
    <dgm:pt modelId="{743D3CBF-2507-409C-9EFA-B50224B9068E}" type="pres">
      <dgm:prSet presAssocID="{D4941015-C155-4DF3-9E3C-DCA47B834490}" presName="connTx" presStyleLbl="parChTrans1D3" presStyleIdx="5" presStyleCnt="7"/>
      <dgm:spPr/>
      <dgm:t>
        <a:bodyPr/>
        <a:lstStyle/>
        <a:p>
          <a:endParaRPr lang="ru-RU"/>
        </a:p>
      </dgm:t>
    </dgm:pt>
    <dgm:pt modelId="{770E598F-5D1C-4D6D-92EE-7572CDA87846}" type="pres">
      <dgm:prSet presAssocID="{8FA6C0BF-4662-423F-9B77-4802E95DAD61}" presName="root2" presStyleCnt="0"/>
      <dgm:spPr/>
    </dgm:pt>
    <dgm:pt modelId="{C670BA55-4B17-4857-A987-62DF21AB0EB1}" type="pres">
      <dgm:prSet presAssocID="{8FA6C0BF-4662-423F-9B77-4802E95DAD61}" presName="LevelTwoTextNode" presStyleLbl="node3" presStyleIdx="5" presStyleCnt="7" custScaleX="1965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F8F6FA-65B7-488A-90BA-27A494F5FE6C}" type="pres">
      <dgm:prSet presAssocID="{8FA6C0BF-4662-423F-9B77-4802E95DAD61}" presName="level3hierChild" presStyleCnt="0"/>
      <dgm:spPr/>
    </dgm:pt>
    <dgm:pt modelId="{E2F1C636-C5F9-4882-AF49-89BCE41A253D}" type="pres">
      <dgm:prSet presAssocID="{95B372B3-F783-44BF-B38B-F67E8290B0EF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F4D1C45B-262A-4B4B-AC30-D8B442C408C3}" type="pres">
      <dgm:prSet presAssocID="{95B372B3-F783-44BF-B38B-F67E8290B0E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99256256-F149-49DA-8309-E98161753AE8}" type="pres">
      <dgm:prSet presAssocID="{6DBD775B-FE24-494F-9FC7-8CEA909D6633}" presName="root2" presStyleCnt="0"/>
      <dgm:spPr/>
    </dgm:pt>
    <dgm:pt modelId="{49093F09-60EB-4BC8-A883-22CCAD66B246}" type="pres">
      <dgm:prSet presAssocID="{6DBD775B-FE24-494F-9FC7-8CEA909D6633}" presName="LevelTwoTextNode" presStyleLbl="node2" presStyleIdx="6" presStyleCnt="7" custLinFactNeighborX="-39627" custLinFactNeighborY="12401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F12F3978-7F48-41E4-B0CB-C4DFF0F23171}" type="pres">
      <dgm:prSet presAssocID="{6DBD775B-FE24-494F-9FC7-8CEA909D6633}" presName="level3hierChild" presStyleCnt="0"/>
      <dgm:spPr/>
    </dgm:pt>
    <dgm:pt modelId="{6F810556-1010-4C06-AFFD-B1CE783EE02A}" type="pres">
      <dgm:prSet presAssocID="{A09D828D-7F9C-4902-A74F-2576185A09C9}" presName="conn2-1" presStyleLbl="parChTrans1D3" presStyleIdx="6" presStyleCnt="7"/>
      <dgm:spPr/>
      <dgm:t>
        <a:bodyPr/>
        <a:lstStyle/>
        <a:p>
          <a:endParaRPr lang="ru-RU"/>
        </a:p>
      </dgm:t>
    </dgm:pt>
    <dgm:pt modelId="{FA6E71D3-8D59-4103-AF3B-573AAAE2628C}" type="pres">
      <dgm:prSet presAssocID="{A09D828D-7F9C-4902-A74F-2576185A09C9}" presName="connTx" presStyleLbl="parChTrans1D3" presStyleIdx="6" presStyleCnt="7"/>
      <dgm:spPr/>
      <dgm:t>
        <a:bodyPr/>
        <a:lstStyle/>
        <a:p>
          <a:endParaRPr lang="ru-RU"/>
        </a:p>
      </dgm:t>
    </dgm:pt>
    <dgm:pt modelId="{587ECFF6-EDAD-45BC-879A-72F30B78D39F}" type="pres">
      <dgm:prSet presAssocID="{A41FDCCD-AA31-4857-B7FF-0134643A2A91}" presName="root2" presStyleCnt="0"/>
      <dgm:spPr/>
    </dgm:pt>
    <dgm:pt modelId="{239A1D37-5401-4E56-A292-62518E215FED}" type="pres">
      <dgm:prSet presAssocID="{A41FDCCD-AA31-4857-B7FF-0134643A2A91}" presName="LevelTwoTextNode" presStyleLbl="node3" presStyleIdx="6" presStyleCnt="7" custScaleX="1520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E8C882-B1A1-4162-B970-47187AEC6F11}" type="pres">
      <dgm:prSet presAssocID="{A41FDCCD-AA31-4857-B7FF-0134643A2A91}" presName="level3hierChild" presStyleCnt="0"/>
      <dgm:spPr/>
    </dgm:pt>
  </dgm:ptLst>
  <dgm:cxnLst>
    <dgm:cxn modelId="{54483017-7591-45DA-90A1-202EC192770D}" type="presOf" srcId="{D4941015-C155-4DF3-9E3C-DCA47B834490}" destId="{AEC320BD-A758-43B8-B21E-F9C883A9C567}" srcOrd="0" destOrd="0" presId="urn:microsoft.com/office/officeart/2005/8/layout/hierarchy2"/>
    <dgm:cxn modelId="{FB7A1361-1A30-4FC0-B763-2FBE7AE17B75}" type="presOf" srcId="{BB3E7BCB-A1BA-4ABC-81C9-0F5C038DAAF3}" destId="{FCEE3F2D-01BB-4B1F-957B-DCBECA114C8F}" srcOrd="0" destOrd="0" presId="urn:microsoft.com/office/officeart/2005/8/layout/hierarchy2"/>
    <dgm:cxn modelId="{0B8F28A4-A3E2-4BAE-9F69-EF858F1336E5}" type="presOf" srcId="{211C839A-338C-4E41-87A5-2C46BC2FEB86}" destId="{AF452EFC-9A70-4999-8120-B95FD1122DBE}" srcOrd="1" destOrd="0" presId="urn:microsoft.com/office/officeart/2005/8/layout/hierarchy2"/>
    <dgm:cxn modelId="{C1C91D03-EFAC-4C58-8A15-6C6A367BA07B}" type="presOf" srcId="{FF86EFB4-7B9A-4D3D-BEBD-2E2E90BE41A5}" destId="{872F8650-C4AE-43B6-8340-AE41E9152D58}" srcOrd="0" destOrd="0" presId="urn:microsoft.com/office/officeart/2005/8/layout/hierarchy2"/>
    <dgm:cxn modelId="{D7EB9719-65DA-4A8D-B684-8AF5A3E5B62C}" type="presOf" srcId="{0A6E906A-9EE1-45C7-A44E-6281F4D67882}" destId="{5607C249-7834-4D7C-8DBA-1CF616114778}" srcOrd="1" destOrd="0" presId="urn:microsoft.com/office/officeart/2005/8/layout/hierarchy2"/>
    <dgm:cxn modelId="{6C29C241-6FDE-4C7C-9FA1-14E762F71BF1}" srcId="{1D51C114-2AAB-4EF9-9882-E4544EBEC61C}" destId="{59C19348-22E4-4C02-9FEC-BCDD40F60943}" srcOrd="2" destOrd="0" parTransId="{7C96CD13-6A57-43BC-B6B7-E3D1E656D567}" sibTransId="{CA2067EC-60EE-4316-9E8C-33B6292B072F}"/>
    <dgm:cxn modelId="{0308ED4C-F25E-4912-85EE-48303B6D8B2A}" srcId="{30B7A521-4CF7-4778-B851-C37F4E0DF88D}" destId="{BB3E7BCB-A1BA-4ABC-81C9-0F5C038DAAF3}" srcOrd="0" destOrd="0" parTransId="{101A83E6-3419-4D92-B58E-4594F0E9E650}" sibTransId="{7A060273-B808-421D-869F-A72118A4366F}"/>
    <dgm:cxn modelId="{EE2BF204-394A-4A6F-950D-F1A94CC1C8B1}" srcId="{1D51C114-2AAB-4EF9-9882-E4544EBEC61C}" destId="{CB11A6BD-9511-44E5-B31A-642E67821979}" srcOrd="3" destOrd="0" parTransId="{A871116F-4EBA-4060-B500-40FAEA44055F}" sibTransId="{1AF9C8FB-01CC-4D9D-979C-91CA0D70255A}"/>
    <dgm:cxn modelId="{780B808B-2AE4-4254-90F3-3F3C87AA04C5}" type="presOf" srcId="{6C785557-A2E4-4FFE-B2BD-F9DE48CAA2A4}" destId="{07FE4E49-420F-4951-8D6C-564D7A0E2062}" srcOrd="1" destOrd="0" presId="urn:microsoft.com/office/officeart/2005/8/layout/hierarchy2"/>
    <dgm:cxn modelId="{A09133D0-A85F-4083-965E-CA95C9030A57}" type="presOf" srcId="{A41FDCCD-AA31-4857-B7FF-0134643A2A91}" destId="{239A1D37-5401-4E56-A292-62518E215FED}" srcOrd="0" destOrd="0" presId="urn:microsoft.com/office/officeart/2005/8/layout/hierarchy2"/>
    <dgm:cxn modelId="{B5108A30-56A6-4D31-B489-8F226211FC1C}" type="presOf" srcId="{DEE48ADB-E065-4E0F-9D46-BE2F8E629485}" destId="{D3343927-DCD7-4761-A114-6EB4C52A3F25}" srcOrd="1" destOrd="0" presId="urn:microsoft.com/office/officeart/2005/8/layout/hierarchy2"/>
    <dgm:cxn modelId="{D66C01C7-7760-4C5E-A5B9-339CD8482BBA}" type="presOf" srcId="{30B7A521-4CF7-4778-B851-C37F4E0DF88D}" destId="{D853ABE0-D7AC-4AF0-B28C-0FAC86BB2EBA}" srcOrd="0" destOrd="0" presId="urn:microsoft.com/office/officeart/2005/8/layout/hierarchy2"/>
    <dgm:cxn modelId="{B0BBB7C2-58F8-46E8-8F35-CEE09D280C55}" type="presOf" srcId="{4E7DDAB7-1C38-4D19-A96F-5D3A9FC12A71}" destId="{DA5164D1-B815-4B34-87A0-FCA58F274013}" srcOrd="1" destOrd="0" presId="urn:microsoft.com/office/officeart/2005/8/layout/hierarchy2"/>
    <dgm:cxn modelId="{17DE2368-8683-4B84-BECB-DAB9E9F7BE78}" type="presOf" srcId="{A871116F-4EBA-4060-B500-40FAEA44055F}" destId="{5334E6D7-0DF1-4AFC-8DCF-59201F166480}" srcOrd="1" destOrd="0" presId="urn:microsoft.com/office/officeart/2005/8/layout/hierarchy2"/>
    <dgm:cxn modelId="{0DAD770F-FC82-4E17-B56C-E48EF19D4C12}" type="presOf" srcId="{41EBEA7F-FAE8-49F7-825E-9B02CA81C16F}" destId="{96D535C1-81DA-4A06-B33B-9B397A450E91}" srcOrd="0" destOrd="0" presId="urn:microsoft.com/office/officeart/2005/8/layout/hierarchy2"/>
    <dgm:cxn modelId="{101B68B1-9BFD-45DB-95E9-AE48DE6B9147}" type="presOf" srcId="{56DA0D94-86DB-4BE0-A8EA-B46848A836E9}" destId="{440EB445-33DB-45F3-949C-78AA2D3FC5BB}" srcOrd="0" destOrd="0" presId="urn:microsoft.com/office/officeart/2005/8/layout/hierarchy2"/>
    <dgm:cxn modelId="{582A10D5-5C39-48AB-9EB1-AFDFACA3E8F4}" type="presOf" srcId="{4138B304-1D14-46C0-9C50-F77D1AEB464F}" destId="{B7160A36-7FE6-4D7C-845E-FB12EDCCEEB0}" srcOrd="0" destOrd="0" presId="urn:microsoft.com/office/officeart/2005/8/layout/hierarchy2"/>
    <dgm:cxn modelId="{EEE19A9D-0418-43C0-9C2E-00BCC01A6D26}" type="presOf" srcId="{F0260AC6-97B2-404F-B0C4-0E973FAD83FC}" destId="{F681BB1F-109F-4F0A-906C-0241C690D128}" srcOrd="1" destOrd="0" presId="urn:microsoft.com/office/officeart/2005/8/layout/hierarchy2"/>
    <dgm:cxn modelId="{EE3027AA-E9CF-45CD-82D8-F7C7C72F0BC6}" srcId="{6DBD775B-FE24-494F-9FC7-8CEA909D6633}" destId="{A41FDCCD-AA31-4857-B7FF-0134643A2A91}" srcOrd="0" destOrd="0" parTransId="{A09D828D-7F9C-4902-A74F-2576185A09C9}" sibTransId="{45907EFB-3448-4DCF-AA2D-2CBE81FE957D}"/>
    <dgm:cxn modelId="{B2B95D4B-9188-4E84-B59E-A96738FC3B7D}" srcId="{1D51C114-2AAB-4EF9-9882-E4544EBEC61C}" destId="{41EBEA7F-FAE8-49F7-825E-9B02CA81C16F}" srcOrd="1" destOrd="0" parTransId="{6C785557-A2E4-4FFE-B2BD-F9DE48CAA2A4}" sibTransId="{1AD48FC0-AE81-4526-ABDF-00DD8C39D100}"/>
    <dgm:cxn modelId="{EC209020-561D-42DB-8BE6-720271C84D43}" srcId="{1D51C114-2AAB-4EF9-9882-E4544EBEC61C}" destId="{6DBD775B-FE24-494F-9FC7-8CEA909D6633}" srcOrd="6" destOrd="0" parTransId="{95B372B3-F783-44BF-B38B-F67E8290B0EF}" sibTransId="{0C2B6F7A-28C9-4AEA-B3F4-6EE5E002284A}"/>
    <dgm:cxn modelId="{72D92D04-0D65-4F5E-B3BB-A2D9CD9172FA}" srcId="{EB5BCCE6-F6EF-405E-89BF-A58DA12D519B}" destId="{8FA6C0BF-4662-423F-9B77-4802E95DAD61}" srcOrd="0" destOrd="0" parTransId="{D4941015-C155-4DF3-9E3C-DCA47B834490}" sibTransId="{7164B676-FCBA-49B3-B4E3-0A1E9DF88B1F}"/>
    <dgm:cxn modelId="{386E315E-1265-4689-9FF7-AF76E70F7A6A}" type="presOf" srcId="{D4941015-C155-4DF3-9E3C-DCA47B834490}" destId="{743D3CBF-2507-409C-9EFA-B50224B9068E}" srcOrd="1" destOrd="0" presId="urn:microsoft.com/office/officeart/2005/8/layout/hierarchy2"/>
    <dgm:cxn modelId="{90BEB05F-E698-4BA1-BC29-408FC0583528}" type="presOf" srcId="{211C839A-338C-4E41-87A5-2C46BC2FEB86}" destId="{FEADD834-A372-4AA5-B3C0-C495CB0E00EE}" srcOrd="0" destOrd="0" presId="urn:microsoft.com/office/officeart/2005/8/layout/hierarchy2"/>
    <dgm:cxn modelId="{077C763D-0269-4505-A4BD-3D752D78BBAE}" srcId="{1D51C114-2AAB-4EF9-9882-E4544EBEC61C}" destId="{EB5BCCE6-F6EF-405E-89BF-A58DA12D519B}" srcOrd="5" destOrd="0" parTransId="{0A6E906A-9EE1-45C7-A44E-6281F4D67882}" sibTransId="{0E3EE573-69BD-4C0F-AB31-15CD6C1A74F5}"/>
    <dgm:cxn modelId="{B8C2341A-4E38-41FD-8581-E2A3BD35BB44}" type="presOf" srcId="{EB5BCCE6-F6EF-405E-89BF-A58DA12D519B}" destId="{C768690E-6DF3-44A0-8E42-11D6D2F6CF63}" srcOrd="0" destOrd="0" presId="urn:microsoft.com/office/officeart/2005/8/layout/hierarchy2"/>
    <dgm:cxn modelId="{07B8B0BF-D3E2-4F22-AD09-1E7E7A26AF6B}" type="presOf" srcId="{95B372B3-F783-44BF-B38B-F67E8290B0EF}" destId="{F4D1C45B-262A-4B4B-AC30-D8B442C408C3}" srcOrd="1" destOrd="0" presId="urn:microsoft.com/office/officeart/2005/8/layout/hierarchy2"/>
    <dgm:cxn modelId="{0FC1D332-BC08-4749-BEF2-C2512459707F}" srcId="{41EBEA7F-FAE8-49F7-825E-9B02CA81C16F}" destId="{E924B955-8125-4FEA-B23C-DDBC4A7AECB8}" srcOrd="0" destOrd="0" parTransId="{35793E19-8B7D-40D8-99B3-7FF908089CB7}" sibTransId="{785D5D8E-D497-4C5C-B679-63477173F72D}"/>
    <dgm:cxn modelId="{BE0697EE-220C-47DD-B6EA-DCBE5EF9F356}" type="presOf" srcId="{1D51C114-2AAB-4EF9-9882-E4544EBEC61C}" destId="{84623758-B007-487D-9121-4BD66205778C}" srcOrd="0" destOrd="0" presId="urn:microsoft.com/office/officeart/2005/8/layout/hierarchy2"/>
    <dgm:cxn modelId="{2BF8ABB5-39D0-4888-A563-FCCA5CA700FB}" srcId="{CB11A6BD-9511-44E5-B31A-642E67821979}" destId="{C24E4E08-12CC-42CD-A2A6-9754D44C2402}" srcOrd="0" destOrd="0" parTransId="{6E1A2913-A874-4119-82F9-2E103E0BB66D}" sibTransId="{489BB5B3-7D5F-475A-8A12-96BE2EF56233}"/>
    <dgm:cxn modelId="{679B5F88-E8B0-4EA9-888A-681D33927B93}" type="presOf" srcId="{95B372B3-F783-44BF-B38B-F67E8290B0EF}" destId="{E2F1C636-C5F9-4882-AF49-89BCE41A253D}" srcOrd="0" destOrd="0" presId="urn:microsoft.com/office/officeart/2005/8/layout/hierarchy2"/>
    <dgm:cxn modelId="{542FD3F2-0E19-494A-92A7-9B6CF012FC8B}" type="presOf" srcId="{35793E19-8B7D-40D8-99B3-7FF908089CB7}" destId="{F85C79E8-4F0E-43D4-A624-8D753CB38B6D}" srcOrd="1" destOrd="0" presId="urn:microsoft.com/office/officeart/2005/8/layout/hierarchy2"/>
    <dgm:cxn modelId="{1BD81679-E003-4A2B-970D-46B3CAD54EA9}" type="presOf" srcId="{6E1A2913-A874-4119-82F9-2E103E0BB66D}" destId="{F93367BA-DDEA-44C4-849C-DC169DA5FC75}" srcOrd="0" destOrd="0" presId="urn:microsoft.com/office/officeart/2005/8/layout/hierarchy2"/>
    <dgm:cxn modelId="{C914F114-3E56-4463-84D3-3970A8ED6F01}" type="presOf" srcId="{6DBD775B-FE24-494F-9FC7-8CEA909D6633}" destId="{49093F09-60EB-4BC8-A883-22CCAD66B246}" srcOrd="0" destOrd="0" presId="urn:microsoft.com/office/officeart/2005/8/layout/hierarchy2"/>
    <dgm:cxn modelId="{D1D62816-FDAB-47F2-B1BA-01A6020130D0}" type="presOf" srcId="{6C785557-A2E4-4FFE-B2BD-F9DE48CAA2A4}" destId="{4673B015-93E4-46D6-9160-2F65DAA7859C}" srcOrd="0" destOrd="0" presId="urn:microsoft.com/office/officeart/2005/8/layout/hierarchy2"/>
    <dgm:cxn modelId="{C3FE1245-E5D6-43A4-BC70-FC86DB615B08}" type="presOf" srcId="{E924B955-8125-4FEA-B23C-DDBC4A7AECB8}" destId="{E053CC88-F3E6-44E8-AF1F-4665C0431E59}" srcOrd="0" destOrd="0" presId="urn:microsoft.com/office/officeart/2005/8/layout/hierarchy2"/>
    <dgm:cxn modelId="{F8FCBE6C-54B2-4025-BAB5-D143F129EFC9}" type="presOf" srcId="{6E1A2913-A874-4119-82F9-2E103E0BB66D}" destId="{5AC7C443-CB41-4F07-95B2-428ADEDBF771}" srcOrd="1" destOrd="0" presId="urn:microsoft.com/office/officeart/2005/8/layout/hierarchy2"/>
    <dgm:cxn modelId="{143F0B89-FD63-49BE-9788-F5B9AFAFC75F}" type="presOf" srcId="{A09D828D-7F9C-4902-A74F-2576185A09C9}" destId="{6F810556-1010-4C06-AFFD-B1CE783EE02A}" srcOrd="0" destOrd="0" presId="urn:microsoft.com/office/officeart/2005/8/layout/hierarchy2"/>
    <dgm:cxn modelId="{0CEF6ED6-17E7-4C71-B714-9E0DDC3E3086}" type="presOf" srcId="{6D51AFDB-14E4-4CC8-AB83-88272E46DA40}" destId="{615127D9-CE2D-4340-8E36-DBDCCEE7AB23}" srcOrd="0" destOrd="0" presId="urn:microsoft.com/office/officeart/2005/8/layout/hierarchy2"/>
    <dgm:cxn modelId="{1B0FD180-278C-49BD-A415-293ADF918E76}" type="presOf" srcId="{7C96CD13-6A57-43BC-B6B7-E3D1E656D567}" destId="{57D776CE-1147-497F-A425-0FA7BD6A8C55}" srcOrd="0" destOrd="0" presId="urn:microsoft.com/office/officeart/2005/8/layout/hierarchy2"/>
    <dgm:cxn modelId="{27B1E474-4776-4455-B74B-DA897EFA1CEE}" type="presOf" srcId="{A871116F-4EBA-4060-B500-40FAEA44055F}" destId="{7F8149FA-C36C-4A94-A619-76BD0B6379CF}" srcOrd="0" destOrd="0" presId="urn:microsoft.com/office/officeart/2005/8/layout/hierarchy2"/>
    <dgm:cxn modelId="{F0346179-B06B-4EA7-AD32-0DEF605884A0}" type="presOf" srcId="{101A83E6-3419-4D92-B58E-4594F0E9E650}" destId="{BC67B538-DE67-453A-8BD2-A0B5ACE55BCE}" srcOrd="1" destOrd="0" presId="urn:microsoft.com/office/officeart/2005/8/layout/hierarchy2"/>
    <dgm:cxn modelId="{C59D1E90-D514-4E4F-A359-B64909659522}" type="presOf" srcId="{0A6E906A-9EE1-45C7-A44E-6281F4D67882}" destId="{98C281A3-1793-41C6-821F-3E1F3BCF5908}" srcOrd="0" destOrd="0" presId="urn:microsoft.com/office/officeart/2005/8/layout/hierarchy2"/>
    <dgm:cxn modelId="{F0628CA9-7FE2-4067-9AD7-33D2DBD57C22}" type="presOf" srcId="{101A83E6-3419-4D92-B58E-4594F0E9E650}" destId="{7387CDC1-4306-4F06-8B93-D70981BA4701}" srcOrd="0" destOrd="0" presId="urn:microsoft.com/office/officeart/2005/8/layout/hierarchy2"/>
    <dgm:cxn modelId="{48AD5DE7-8617-4B49-8FB1-FE38CF298592}" type="presOf" srcId="{8FA6C0BF-4662-423F-9B77-4802E95DAD61}" destId="{C670BA55-4B17-4857-A987-62DF21AB0EB1}" srcOrd="0" destOrd="0" presId="urn:microsoft.com/office/officeart/2005/8/layout/hierarchy2"/>
    <dgm:cxn modelId="{CAAC9491-BCEA-4C73-B911-3B0374387CA0}" srcId="{4138B304-1D14-46C0-9C50-F77D1AEB464F}" destId="{1D51C114-2AAB-4EF9-9882-E4544EBEC61C}" srcOrd="0" destOrd="0" parTransId="{12095387-8CCC-464E-8919-8733B3C0BF16}" sibTransId="{92086F87-30C6-42A0-996F-58CA7A3E5236}"/>
    <dgm:cxn modelId="{BA49FE34-BEE4-43BB-BB49-7D17770BEB63}" type="presOf" srcId="{35793E19-8B7D-40D8-99B3-7FF908089CB7}" destId="{DD342B7E-4CD0-4FD7-8C62-947355459293}" srcOrd="0" destOrd="0" presId="urn:microsoft.com/office/officeart/2005/8/layout/hierarchy2"/>
    <dgm:cxn modelId="{85607F78-B041-442C-A175-B0C02C244301}" srcId="{6D51AFDB-14E4-4CC8-AB83-88272E46DA40}" destId="{56DA0D94-86DB-4BE0-A8EA-B46848A836E9}" srcOrd="0" destOrd="0" parTransId="{F0260AC6-97B2-404F-B0C4-0E973FAD83FC}" sibTransId="{CD7B6218-78BD-4D1E-B9B3-13317B97FE3C}"/>
    <dgm:cxn modelId="{10DF3DC5-9C4C-4338-8840-D558DC91AC3B}" type="presOf" srcId="{CB11A6BD-9511-44E5-B31A-642E67821979}" destId="{B2B04D1E-DDF0-4FF9-BEC3-6E439062A1FC}" srcOrd="0" destOrd="0" presId="urn:microsoft.com/office/officeart/2005/8/layout/hierarchy2"/>
    <dgm:cxn modelId="{130F5D14-BAE3-4C58-8133-23FBBDA3F062}" srcId="{1D51C114-2AAB-4EF9-9882-E4544EBEC61C}" destId="{6D51AFDB-14E4-4CC8-AB83-88272E46DA40}" srcOrd="0" destOrd="0" parTransId="{211C839A-338C-4E41-87A5-2C46BC2FEB86}" sibTransId="{019F3545-101A-49A8-ABD0-C1A8DED49400}"/>
    <dgm:cxn modelId="{B4882CDD-7FC5-4AD0-984A-45CEE0915A18}" srcId="{59C19348-22E4-4C02-9FEC-BCDD40F60943}" destId="{FF86EFB4-7B9A-4D3D-BEBD-2E2E90BE41A5}" srcOrd="0" destOrd="0" parTransId="{DEE48ADB-E065-4E0F-9D46-BE2F8E629485}" sibTransId="{C931E4C6-C466-4293-B89D-798B8020ABB2}"/>
    <dgm:cxn modelId="{2F537F74-5F40-4B13-BB45-A70D39E27A09}" type="presOf" srcId="{DEE48ADB-E065-4E0F-9D46-BE2F8E629485}" destId="{89413148-49D6-4AA2-BAD5-5E761DE2AA2D}" srcOrd="0" destOrd="0" presId="urn:microsoft.com/office/officeart/2005/8/layout/hierarchy2"/>
    <dgm:cxn modelId="{27D17B4B-717B-4211-8CE3-35A965B511CE}" type="presOf" srcId="{7C96CD13-6A57-43BC-B6B7-E3D1E656D567}" destId="{9B3688DF-DA2B-4B80-97D9-7B862A2B48CD}" srcOrd="1" destOrd="0" presId="urn:microsoft.com/office/officeart/2005/8/layout/hierarchy2"/>
    <dgm:cxn modelId="{A64B218A-0883-429C-977A-C198A1BDEDEB}" type="presOf" srcId="{59C19348-22E4-4C02-9FEC-BCDD40F60943}" destId="{4B219EBB-5B84-41D6-95B4-DE9E309D203E}" srcOrd="0" destOrd="0" presId="urn:microsoft.com/office/officeart/2005/8/layout/hierarchy2"/>
    <dgm:cxn modelId="{4A2A0064-4241-4F26-88D3-A962450939CD}" type="presOf" srcId="{F0260AC6-97B2-404F-B0C4-0E973FAD83FC}" destId="{6994375F-D9ED-4393-B425-E17214EDAFAB}" srcOrd="0" destOrd="0" presId="urn:microsoft.com/office/officeart/2005/8/layout/hierarchy2"/>
    <dgm:cxn modelId="{24EF45EC-2A9A-45A0-BA4D-F3E3C500F058}" type="presOf" srcId="{C24E4E08-12CC-42CD-A2A6-9754D44C2402}" destId="{B89CD297-B3DB-49CD-9566-1B18B6F7FA52}" srcOrd="0" destOrd="0" presId="urn:microsoft.com/office/officeart/2005/8/layout/hierarchy2"/>
    <dgm:cxn modelId="{F794BDC6-3DCF-493E-A1B8-2541C36570A9}" srcId="{1D51C114-2AAB-4EF9-9882-E4544EBEC61C}" destId="{30B7A521-4CF7-4778-B851-C37F4E0DF88D}" srcOrd="4" destOrd="0" parTransId="{4E7DDAB7-1C38-4D19-A96F-5D3A9FC12A71}" sibTransId="{89CEAE3D-9DD8-4AE8-9AC4-5C40BE1E8C16}"/>
    <dgm:cxn modelId="{0153389D-CD82-4BB2-84B5-BB58C8B37116}" type="presOf" srcId="{A09D828D-7F9C-4902-A74F-2576185A09C9}" destId="{FA6E71D3-8D59-4103-AF3B-573AAAE2628C}" srcOrd="1" destOrd="0" presId="urn:microsoft.com/office/officeart/2005/8/layout/hierarchy2"/>
    <dgm:cxn modelId="{5AD775AD-98BD-4752-B21A-413AF4C6FD29}" type="presOf" srcId="{4E7DDAB7-1C38-4D19-A96F-5D3A9FC12A71}" destId="{0920427A-E415-4FF7-8A1F-AE01BE051786}" srcOrd="0" destOrd="0" presId="urn:microsoft.com/office/officeart/2005/8/layout/hierarchy2"/>
    <dgm:cxn modelId="{08C5E247-DED3-4FE0-8562-1D980278F106}" type="presParOf" srcId="{B7160A36-7FE6-4D7C-845E-FB12EDCCEEB0}" destId="{20F5D324-1A2B-4986-97C1-8C09AF206020}" srcOrd="0" destOrd="0" presId="urn:microsoft.com/office/officeart/2005/8/layout/hierarchy2"/>
    <dgm:cxn modelId="{6E757CCA-5EE9-4427-995C-B5759DE4D4A8}" type="presParOf" srcId="{20F5D324-1A2B-4986-97C1-8C09AF206020}" destId="{84623758-B007-487D-9121-4BD66205778C}" srcOrd="0" destOrd="0" presId="urn:microsoft.com/office/officeart/2005/8/layout/hierarchy2"/>
    <dgm:cxn modelId="{F232EDF9-369D-41DE-86C7-E362F5C16D08}" type="presParOf" srcId="{20F5D324-1A2B-4986-97C1-8C09AF206020}" destId="{19BEF51D-A1E2-48B2-8DD4-ECA4A72FF56A}" srcOrd="1" destOrd="0" presId="urn:microsoft.com/office/officeart/2005/8/layout/hierarchy2"/>
    <dgm:cxn modelId="{DA1FBC28-0694-4D20-A8C7-7BC0A0E9BC1D}" type="presParOf" srcId="{19BEF51D-A1E2-48B2-8DD4-ECA4A72FF56A}" destId="{FEADD834-A372-4AA5-B3C0-C495CB0E00EE}" srcOrd="0" destOrd="0" presId="urn:microsoft.com/office/officeart/2005/8/layout/hierarchy2"/>
    <dgm:cxn modelId="{17F12BC6-1FC8-47E4-8B54-BE874F087266}" type="presParOf" srcId="{FEADD834-A372-4AA5-B3C0-C495CB0E00EE}" destId="{AF452EFC-9A70-4999-8120-B95FD1122DBE}" srcOrd="0" destOrd="0" presId="urn:microsoft.com/office/officeart/2005/8/layout/hierarchy2"/>
    <dgm:cxn modelId="{B8550981-73AE-4600-98F8-EE3982676B79}" type="presParOf" srcId="{19BEF51D-A1E2-48B2-8DD4-ECA4A72FF56A}" destId="{1084FDC8-4AA8-4DCF-AF1A-F6431D4FE38E}" srcOrd="1" destOrd="0" presId="urn:microsoft.com/office/officeart/2005/8/layout/hierarchy2"/>
    <dgm:cxn modelId="{E372D205-5DCA-4394-B110-141DC855A0D5}" type="presParOf" srcId="{1084FDC8-4AA8-4DCF-AF1A-F6431D4FE38E}" destId="{615127D9-CE2D-4340-8E36-DBDCCEE7AB23}" srcOrd="0" destOrd="0" presId="urn:microsoft.com/office/officeart/2005/8/layout/hierarchy2"/>
    <dgm:cxn modelId="{5940334B-7BB8-416F-BF51-E9C2678EBC3A}" type="presParOf" srcId="{1084FDC8-4AA8-4DCF-AF1A-F6431D4FE38E}" destId="{F98D9F47-BE3D-4356-98F9-E364196D3AB9}" srcOrd="1" destOrd="0" presId="urn:microsoft.com/office/officeart/2005/8/layout/hierarchy2"/>
    <dgm:cxn modelId="{3625ABCF-60A5-4CE9-92EF-7EAEE68CA7F7}" type="presParOf" srcId="{F98D9F47-BE3D-4356-98F9-E364196D3AB9}" destId="{6994375F-D9ED-4393-B425-E17214EDAFAB}" srcOrd="0" destOrd="0" presId="urn:microsoft.com/office/officeart/2005/8/layout/hierarchy2"/>
    <dgm:cxn modelId="{A911A620-7398-440B-84E7-991D33D269D3}" type="presParOf" srcId="{6994375F-D9ED-4393-B425-E17214EDAFAB}" destId="{F681BB1F-109F-4F0A-906C-0241C690D128}" srcOrd="0" destOrd="0" presId="urn:microsoft.com/office/officeart/2005/8/layout/hierarchy2"/>
    <dgm:cxn modelId="{ECADD50A-B597-4BB6-B936-8335F7E7EA92}" type="presParOf" srcId="{F98D9F47-BE3D-4356-98F9-E364196D3AB9}" destId="{483CA726-987A-43C7-BDC9-D9CD48D4136B}" srcOrd="1" destOrd="0" presId="urn:microsoft.com/office/officeart/2005/8/layout/hierarchy2"/>
    <dgm:cxn modelId="{BD55C4F7-033B-44AB-ABD7-CA1691023856}" type="presParOf" srcId="{483CA726-987A-43C7-BDC9-D9CD48D4136B}" destId="{440EB445-33DB-45F3-949C-78AA2D3FC5BB}" srcOrd="0" destOrd="0" presId="urn:microsoft.com/office/officeart/2005/8/layout/hierarchy2"/>
    <dgm:cxn modelId="{1AA51021-4608-4AF7-BDE0-C1357B73217E}" type="presParOf" srcId="{483CA726-987A-43C7-BDC9-D9CD48D4136B}" destId="{A745DA87-8A8F-4072-9977-0472C6EEAEF0}" srcOrd="1" destOrd="0" presId="urn:microsoft.com/office/officeart/2005/8/layout/hierarchy2"/>
    <dgm:cxn modelId="{00814F6F-ADD8-493B-87E2-B0A8FD38D6B0}" type="presParOf" srcId="{19BEF51D-A1E2-48B2-8DD4-ECA4A72FF56A}" destId="{4673B015-93E4-46D6-9160-2F65DAA7859C}" srcOrd="2" destOrd="0" presId="urn:microsoft.com/office/officeart/2005/8/layout/hierarchy2"/>
    <dgm:cxn modelId="{11D89933-1226-4AD8-B368-FED016DFBC83}" type="presParOf" srcId="{4673B015-93E4-46D6-9160-2F65DAA7859C}" destId="{07FE4E49-420F-4951-8D6C-564D7A0E2062}" srcOrd="0" destOrd="0" presId="urn:microsoft.com/office/officeart/2005/8/layout/hierarchy2"/>
    <dgm:cxn modelId="{0A756CBF-239D-43A2-8042-D2E4C2C54FF6}" type="presParOf" srcId="{19BEF51D-A1E2-48B2-8DD4-ECA4A72FF56A}" destId="{F6C16EDE-B2D7-4E7A-8F82-E9BEA3166C1F}" srcOrd="3" destOrd="0" presId="urn:microsoft.com/office/officeart/2005/8/layout/hierarchy2"/>
    <dgm:cxn modelId="{9EDA7A8F-789C-4223-A979-80AFE75435C1}" type="presParOf" srcId="{F6C16EDE-B2D7-4E7A-8F82-E9BEA3166C1F}" destId="{96D535C1-81DA-4A06-B33B-9B397A450E91}" srcOrd="0" destOrd="0" presId="urn:microsoft.com/office/officeart/2005/8/layout/hierarchy2"/>
    <dgm:cxn modelId="{ACDCBAB9-C604-45CA-8D3A-E0D7EB621E29}" type="presParOf" srcId="{F6C16EDE-B2D7-4E7A-8F82-E9BEA3166C1F}" destId="{3A6768CB-B149-4EAF-A6D8-8F711FDF1DA4}" srcOrd="1" destOrd="0" presId="urn:microsoft.com/office/officeart/2005/8/layout/hierarchy2"/>
    <dgm:cxn modelId="{DB4A3FD7-C956-4F57-9053-012E0536436B}" type="presParOf" srcId="{3A6768CB-B149-4EAF-A6D8-8F711FDF1DA4}" destId="{DD342B7E-4CD0-4FD7-8C62-947355459293}" srcOrd="0" destOrd="0" presId="urn:microsoft.com/office/officeart/2005/8/layout/hierarchy2"/>
    <dgm:cxn modelId="{598315A4-3801-42FA-9D9A-5E4A3D80A314}" type="presParOf" srcId="{DD342B7E-4CD0-4FD7-8C62-947355459293}" destId="{F85C79E8-4F0E-43D4-A624-8D753CB38B6D}" srcOrd="0" destOrd="0" presId="urn:microsoft.com/office/officeart/2005/8/layout/hierarchy2"/>
    <dgm:cxn modelId="{B10CFEB3-EE4F-4E5C-9394-12AEE813CDB4}" type="presParOf" srcId="{3A6768CB-B149-4EAF-A6D8-8F711FDF1DA4}" destId="{6D34DA9D-FB39-411D-8D92-6CD576A0EB12}" srcOrd="1" destOrd="0" presId="urn:microsoft.com/office/officeart/2005/8/layout/hierarchy2"/>
    <dgm:cxn modelId="{4E02FD61-4AB4-4951-8EEA-4A947187B0A5}" type="presParOf" srcId="{6D34DA9D-FB39-411D-8D92-6CD576A0EB12}" destId="{E053CC88-F3E6-44E8-AF1F-4665C0431E59}" srcOrd="0" destOrd="0" presId="urn:microsoft.com/office/officeart/2005/8/layout/hierarchy2"/>
    <dgm:cxn modelId="{237A9618-DB24-4F34-8774-B18BB33355D4}" type="presParOf" srcId="{6D34DA9D-FB39-411D-8D92-6CD576A0EB12}" destId="{9B36DEDA-150F-4E48-A426-54C01DEBFF12}" srcOrd="1" destOrd="0" presId="urn:microsoft.com/office/officeart/2005/8/layout/hierarchy2"/>
    <dgm:cxn modelId="{B1ABD2B3-A26B-45F7-9DE2-3B1AB3FBBDD8}" type="presParOf" srcId="{19BEF51D-A1E2-48B2-8DD4-ECA4A72FF56A}" destId="{57D776CE-1147-497F-A425-0FA7BD6A8C55}" srcOrd="4" destOrd="0" presId="urn:microsoft.com/office/officeart/2005/8/layout/hierarchy2"/>
    <dgm:cxn modelId="{0AF3D4EF-B17D-4B35-ADDA-93EB0886C23E}" type="presParOf" srcId="{57D776CE-1147-497F-A425-0FA7BD6A8C55}" destId="{9B3688DF-DA2B-4B80-97D9-7B862A2B48CD}" srcOrd="0" destOrd="0" presId="urn:microsoft.com/office/officeart/2005/8/layout/hierarchy2"/>
    <dgm:cxn modelId="{F5BDCE9A-51FF-4AB8-A45C-A498CB6C29EC}" type="presParOf" srcId="{19BEF51D-A1E2-48B2-8DD4-ECA4A72FF56A}" destId="{3562510A-FD28-42D4-94B4-B3496AA7310E}" srcOrd="5" destOrd="0" presId="urn:microsoft.com/office/officeart/2005/8/layout/hierarchy2"/>
    <dgm:cxn modelId="{4D1D1DE9-7D62-46F9-BD7A-56B0D138DDEF}" type="presParOf" srcId="{3562510A-FD28-42D4-94B4-B3496AA7310E}" destId="{4B219EBB-5B84-41D6-95B4-DE9E309D203E}" srcOrd="0" destOrd="0" presId="urn:microsoft.com/office/officeart/2005/8/layout/hierarchy2"/>
    <dgm:cxn modelId="{E6352F1B-9C72-417D-BD4D-88F560094F69}" type="presParOf" srcId="{3562510A-FD28-42D4-94B4-B3496AA7310E}" destId="{5A2DB45E-2CE9-4974-A6A6-B1B120E21975}" srcOrd="1" destOrd="0" presId="urn:microsoft.com/office/officeart/2005/8/layout/hierarchy2"/>
    <dgm:cxn modelId="{8EB2211E-BC15-4E35-9DBC-839CC62420AB}" type="presParOf" srcId="{5A2DB45E-2CE9-4974-A6A6-B1B120E21975}" destId="{89413148-49D6-4AA2-BAD5-5E761DE2AA2D}" srcOrd="0" destOrd="0" presId="urn:microsoft.com/office/officeart/2005/8/layout/hierarchy2"/>
    <dgm:cxn modelId="{992F49C5-022E-45EB-BBB3-944EC75B63E5}" type="presParOf" srcId="{89413148-49D6-4AA2-BAD5-5E761DE2AA2D}" destId="{D3343927-DCD7-4761-A114-6EB4C52A3F25}" srcOrd="0" destOrd="0" presId="urn:microsoft.com/office/officeart/2005/8/layout/hierarchy2"/>
    <dgm:cxn modelId="{253EC3E8-D9A8-4792-8231-89E27D9064E6}" type="presParOf" srcId="{5A2DB45E-2CE9-4974-A6A6-B1B120E21975}" destId="{0CD48EB2-923F-42A4-A758-968FB240BEF7}" srcOrd="1" destOrd="0" presId="urn:microsoft.com/office/officeart/2005/8/layout/hierarchy2"/>
    <dgm:cxn modelId="{972E6CDD-8CDF-4C04-9A59-BCE52306A194}" type="presParOf" srcId="{0CD48EB2-923F-42A4-A758-968FB240BEF7}" destId="{872F8650-C4AE-43B6-8340-AE41E9152D58}" srcOrd="0" destOrd="0" presId="urn:microsoft.com/office/officeart/2005/8/layout/hierarchy2"/>
    <dgm:cxn modelId="{1185D076-3AEB-498C-972A-407C500BA5DE}" type="presParOf" srcId="{0CD48EB2-923F-42A4-A758-968FB240BEF7}" destId="{C7E01B08-07B8-432A-A6DA-21E75274D89E}" srcOrd="1" destOrd="0" presId="urn:microsoft.com/office/officeart/2005/8/layout/hierarchy2"/>
    <dgm:cxn modelId="{42899B0E-D0AE-49F9-B7A6-F04A0B7EC442}" type="presParOf" srcId="{19BEF51D-A1E2-48B2-8DD4-ECA4A72FF56A}" destId="{7F8149FA-C36C-4A94-A619-76BD0B6379CF}" srcOrd="6" destOrd="0" presId="urn:microsoft.com/office/officeart/2005/8/layout/hierarchy2"/>
    <dgm:cxn modelId="{F44632DC-FCD4-40DB-A47C-7A91EADDF01A}" type="presParOf" srcId="{7F8149FA-C36C-4A94-A619-76BD0B6379CF}" destId="{5334E6D7-0DF1-4AFC-8DCF-59201F166480}" srcOrd="0" destOrd="0" presId="urn:microsoft.com/office/officeart/2005/8/layout/hierarchy2"/>
    <dgm:cxn modelId="{B46C7EA6-9286-4984-B4EA-065D6FD6DCCE}" type="presParOf" srcId="{19BEF51D-A1E2-48B2-8DD4-ECA4A72FF56A}" destId="{20AE53FD-847B-4B07-B19F-35A1D39DA020}" srcOrd="7" destOrd="0" presId="urn:microsoft.com/office/officeart/2005/8/layout/hierarchy2"/>
    <dgm:cxn modelId="{9F957040-B8BF-449E-B7B3-31C6A9CC08D9}" type="presParOf" srcId="{20AE53FD-847B-4B07-B19F-35A1D39DA020}" destId="{B2B04D1E-DDF0-4FF9-BEC3-6E439062A1FC}" srcOrd="0" destOrd="0" presId="urn:microsoft.com/office/officeart/2005/8/layout/hierarchy2"/>
    <dgm:cxn modelId="{EDB4777E-6602-4E8F-A6B1-B86DF64BCB30}" type="presParOf" srcId="{20AE53FD-847B-4B07-B19F-35A1D39DA020}" destId="{5C0761CD-4E96-42BA-B071-F5A3C31AED22}" srcOrd="1" destOrd="0" presId="urn:microsoft.com/office/officeart/2005/8/layout/hierarchy2"/>
    <dgm:cxn modelId="{54B29F0A-1839-4832-AD95-DE8FFA6E5D17}" type="presParOf" srcId="{5C0761CD-4E96-42BA-B071-F5A3C31AED22}" destId="{F93367BA-DDEA-44C4-849C-DC169DA5FC75}" srcOrd="0" destOrd="0" presId="urn:microsoft.com/office/officeart/2005/8/layout/hierarchy2"/>
    <dgm:cxn modelId="{27619F66-A404-412A-AF31-55578A95DCDE}" type="presParOf" srcId="{F93367BA-DDEA-44C4-849C-DC169DA5FC75}" destId="{5AC7C443-CB41-4F07-95B2-428ADEDBF771}" srcOrd="0" destOrd="0" presId="urn:microsoft.com/office/officeart/2005/8/layout/hierarchy2"/>
    <dgm:cxn modelId="{AB088A69-2EBB-4EC6-A629-D076F7269870}" type="presParOf" srcId="{5C0761CD-4E96-42BA-B071-F5A3C31AED22}" destId="{8F32039B-3CF9-4E72-87F5-5356FD9149BD}" srcOrd="1" destOrd="0" presId="urn:microsoft.com/office/officeart/2005/8/layout/hierarchy2"/>
    <dgm:cxn modelId="{8D2C8428-83C4-4BAB-9567-7405DD936E95}" type="presParOf" srcId="{8F32039B-3CF9-4E72-87F5-5356FD9149BD}" destId="{B89CD297-B3DB-49CD-9566-1B18B6F7FA52}" srcOrd="0" destOrd="0" presId="urn:microsoft.com/office/officeart/2005/8/layout/hierarchy2"/>
    <dgm:cxn modelId="{49D1A242-E964-46F3-B3C3-8C4369427D69}" type="presParOf" srcId="{8F32039B-3CF9-4E72-87F5-5356FD9149BD}" destId="{0E1CE091-F19C-489C-BAF3-283A771BBCB9}" srcOrd="1" destOrd="0" presId="urn:microsoft.com/office/officeart/2005/8/layout/hierarchy2"/>
    <dgm:cxn modelId="{090D467F-68F1-4FB3-B276-E7E5C94BDC1D}" type="presParOf" srcId="{19BEF51D-A1E2-48B2-8DD4-ECA4A72FF56A}" destId="{0920427A-E415-4FF7-8A1F-AE01BE051786}" srcOrd="8" destOrd="0" presId="urn:microsoft.com/office/officeart/2005/8/layout/hierarchy2"/>
    <dgm:cxn modelId="{A8B9B656-D7C0-4DD1-B6FE-FD54721459A9}" type="presParOf" srcId="{0920427A-E415-4FF7-8A1F-AE01BE051786}" destId="{DA5164D1-B815-4B34-87A0-FCA58F274013}" srcOrd="0" destOrd="0" presId="urn:microsoft.com/office/officeart/2005/8/layout/hierarchy2"/>
    <dgm:cxn modelId="{2F68048E-2E61-4957-85A0-C8A48F27C984}" type="presParOf" srcId="{19BEF51D-A1E2-48B2-8DD4-ECA4A72FF56A}" destId="{29F7395B-9419-4E52-A30C-EC3330BC193E}" srcOrd="9" destOrd="0" presId="urn:microsoft.com/office/officeart/2005/8/layout/hierarchy2"/>
    <dgm:cxn modelId="{A1FBD95B-8250-4740-8BA9-2B2F8D522905}" type="presParOf" srcId="{29F7395B-9419-4E52-A30C-EC3330BC193E}" destId="{D853ABE0-D7AC-4AF0-B28C-0FAC86BB2EBA}" srcOrd="0" destOrd="0" presId="urn:microsoft.com/office/officeart/2005/8/layout/hierarchy2"/>
    <dgm:cxn modelId="{9E5525C6-4C71-4F85-8834-BD27AA79FD92}" type="presParOf" srcId="{29F7395B-9419-4E52-A30C-EC3330BC193E}" destId="{1BE274C3-5B40-4AFE-B1E6-09FF3ED43B48}" srcOrd="1" destOrd="0" presId="urn:microsoft.com/office/officeart/2005/8/layout/hierarchy2"/>
    <dgm:cxn modelId="{FAE20AC8-80AF-43BE-BF92-B8C0CC409775}" type="presParOf" srcId="{1BE274C3-5B40-4AFE-B1E6-09FF3ED43B48}" destId="{7387CDC1-4306-4F06-8B93-D70981BA4701}" srcOrd="0" destOrd="0" presId="urn:microsoft.com/office/officeart/2005/8/layout/hierarchy2"/>
    <dgm:cxn modelId="{2C092B88-A166-440A-AC04-C1E853A6AF2D}" type="presParOf" srcId="{7387CDC1-4306-4F06-8B93-D70981BA4701}" destId="{BC67B538-DE67-453A-8BD2-A0B5ACE55BCE}" srcOrd="0" destOrd="0" presId="urn:microsoft.com/office/officeart/2005/8/layout/hierarchy2"/>
    <dgm:cxn modelId="{686075FC-EEAD-4C61-A366-D3749C7E8E4B}" type="presParOf" srcId="{1BE274C3-5B40-4AFE-B1E6-09FF3ED43B48}" destId="{7687E26B-FDA9-42D2-A654-4CF634AA20E8}" srcOrd="1" destOrd="0" presId="urn:microsoft.com/office/officeart/2005/8/layout/hierarchy2"/>
    <dgm:cxn modelId="{2A901A50-3D74-4C96-A621-5F0F45E4C856}" type="presParOf" srcId="{7687E26B-FDA9-42D2-A654-4CF634AA20E8}" destId="{FCEE3F2D-01BB-4B1F-957B-DCBECA114C8F}" srcOrd="0" destOrd="0" presId="urn:microsoft.com/office/officeart/2005/8/layout/hierarchy2"/>
    <dgm:cxn modelId="{13A8BDC6-3D55-4A67-AE65-FEFDD664D0A7}" type="presParOf" srcId="{7687E26B-FDA9-42D2-A654-4CF634AA20E8}" destId="{0A4CBDED-5A37-4A56-95BC-2500E6096648}" srcOrd="1" destOrd="0" presId="urn:microsoft.com/office/officeart/2005/8/layout/hierarchy2"/>
    <dgm:cxn modelId="{D7E9497F-3402-4022-890A-9EA3578D65FB}" type="presParOf" srcId="{19BEF51D-A1E2-48B2-8DD4-ECA4A72FF56A}" destId="{98C281A3-1793-41C6-821F-3E1F3BCF5908}" srcOrd="10" destOrd="0" presId="urn:microsoft.com/office/officeart/2005/8/layout/hierarchy2"/>
    <dgm:cxn modelId="{08375CE4-8701-4683-B6AB-522EBD9EFC9B}" type="presParOf" srcId="{98C281A3-1793-41C6-821F-3E1F3BCF5908}" destId="{5607C249-7834-4D7C-8DBA-1CF616114778}" srcOrd="0" destOrd="0" presId="urn:microsoft.com/office/officeart/2005/8/layout/hierarchy2"/>
    <dgm:cxn modelId="{34644C13-D1B0-4BC8-9B86-1DFD7476318F}" type="presParOf" srcId="{19BEF51D-A1E2-48B2-8DD4-ECA4A72FF56A}" destId="{2FE55D1C-0BE3-4151-BBC3-F71EEB0A1B99}" srcOrd="11" destOrd="0" presId="urn:microsoft.com/office/officeart/2005/8/layout/hierarchy2"/>
    <dgm:cxn modelId="{715F2743-C815-4DE9-9F71-39B532155FDE}" type="presParOf" srcId="{2FE55D1C-0BE3-4151-BBC3-F71EEB0A1B99}" destId="{C768690E-6DF3-44A0-8E42-11D6D2F6CF63}" srcOrd="0" destOrd="0" presId="urn:microsoft.com/office/officeart/2005/8/layout/hierarchy2"/>
    <dgm:cxn modelId="{8B1C4FA9-DFD6-4739-8DBB-901AD8314A1F}" type="presParOf" srcId="{2FE55D1C-0BE3-4151-BBC3-F71EEB0A1B99}" destId="{C14DC4C8-9CE6-46B0-882E-3326CD22D452}" srcOrd="1" destOrd="0" presId="urn:microsoft.com/office/officeart/2005/8/layout/hierarchy2"/>
    <dgm:cxn modelId="{0D35451B-15AD-4DF1-B0DD-7BE05C4A824B}" type="presParOf" srcId="{C14DC4C8-9CE6-46B0-882E-3326CD22D452}" destId="{AEC320BD-A758-43B8-B21E-F9C883A9C567}" srcOrd="0" destOrd="0" presId="urn:microsoft.com/office/officeart/2005/8/layout/hierarchy2"/>
    <dgm:cxn modelId="{DA4C758A-11C6-44CC-8B1F-24782610AC0A}" type="presParOf" srcId="{AEC320BD-A758-43B8-B21E-F9C883A9C567}" destId="{743D3CBF-2507-409C-9EFA-B50224B9068E}" srcOrd="0" destOrd="0" presId="urn:microsoft.com/office/officeart/2005/8/layout/hierarchy2"/>
    <dgm:cxn modelId="{B2A5E397-F284-4025-9D45-DF425375557F}" type="presParOf" srcId="{C14DC4C8-9CE6-46B0-882E-3326CD22D452}" destId="{770E598F-5D1C-4D6D-92EE-7572CDA87846}" srcOrd="1" destOrd="0" presId="urn:microsoft.com/office/officeart/2005/8/layout/hierarchy2"/>
    <dgm:cxn modelId="{D8880416-109C-4BF4-81D0-CCD35058224D}" type="presParOf" srcId="{770E598F-5D1C-4D6D-92EE-7572CDA87846}" destId="{C670BA55-4B17-4857-A987-62DF21AB0EB1}" srcOrd="0" destOrd="0" presId="urn:microsoft.com/office/officeart/2005/8/layout/hierarchy2"/>
    <dgm:cxn modelId="{261F2973-2C9F-4C05-B1C2-A20215C2D6BD}" type="presParOf" srcId="{770E598F-5D1C-4D6D-92EE-7572CDA87846}" destId="{8FF8F6FA-65B7-488A-90BA-27A494F5FE6C}" srcOrd="1" destOrd="0" presId="urn:microsoft.com/office/officeart/2005/8/layout/hierarchy2"/>
    <dgm:cxn modelId="{E3C5BCBA-DBE8-4203-9CCC-078684DFF498}" type="presParOf" srcId="{19BEF51D-A1E2-48B2-8DD4-ECA4A72FF56A}" destId="{E2F1C636-C5F9-4882-AF49-89BCE41A253D}" srcOrd="12" destOrd="0" presId="urn:microsoft.com/office/officeart/2005/8/layout/hierarchy2"/>
    <dgm:cxn modelId="{F2638ABC-736F-4BDE-B4EB-50898B077033}" type="presParOf" srcId="{E2F1C636-C5F9-4882-AF49-89BCE41A253D}" destId="{F4D1C45B-262A-4B4B-AC30-D8B442C408C3}" srcOrd="0" destOrd="0" presId="urn:microsoft.com/office/officeart/2005/8/layout/hierarchy2"/>
    <dgm:cxn modelId="{7CDDE0DA-037E-43DA-B742-FD9BBB5576C7}" type="presParOf" srcId="{19BEF51D-A1E2-48B2-8DD4-ECA4A72FF56A}" destId="{99256256-F149-49DA-8309-E98161753AE8}" srcOrd="13" destOrd="0" presId="urn:microsoft.com/office/officeart/2005/8/layout/hierarchy2"/>
    <dgm:cxn modelId="{1E701FCC-B08F-449A-90E3-7268A5940F69}" type="presParOf" srcId="{99256256-F149-49DA-8309-E98161753AE8}" destId="{49093F09-60EB-4BC8-A883-22CCAD66B246}" srcOrd="0" destOrd="0" presId="urn:microsoft.com/office/officeart/2005/8/layout/hierarchy2"/>
    <dgm:cxn modelId="{46E9DA50-90AD-4492-B21A-712AB83DEA02}" type="presParOf" srcId="{99256256-F149-49DA-8309-E98161753AE8}" destId="{F12F3978-7F48-41E4-B0CB-C4DFF0F23171}" srcOrd="1" destOrd="0" presId="urn:microsoft.com/office/officeart/2005/8/layout/hierarchy2"/>
    <dgm:cxn modelId="{8762F32F-C3B4-4F3B-8085-B83F45F3E2C7}" type="presParOf" srcId="{F12F3978-7F48-41E4-B0CB-C4DFF0F23171}" destId="{6F810556-1010-4C06-AFFD-B1CE783EE02A}" srcOrd="0" destOrd="0" presId="urn:microsoft.com/office/officeart/2005/8/layout/hierarchy2"/>
    <dgm:cxn modelId="{4D6A608D-2472-44B8-A475-85B247306B5D}" type="presParOf" srcId="{6F810556-1010-4C06-AFFD-B1CE783EE02A}" destId="{FA6E71D3-8D59-4103-AF3B-573AAAE2628C}" srcOrd="0" destOrd="0" presId="urn:microsoft.com/office/officeart/2005/8/layout/hierarchy2"/>
    <dgm:cxn modelId="{3988A6F1-4F0D-44F8-BA19-29DCCB5FD575}" type="presParOf" srcId="{F12F3978-7F48-41E4-B0CB-C4DFF0F23171}" destId="{587ECFF6-EDAD-45BC-879A-72F30B78D39F}" srcOrd="1" destOrd="0" presId="urn:microsoft.com/office/officeart/2005/8/layout/hierarchy2"/>
    <dgm:cxn modelId="{14436293-13E1-4EAD-B0BD-D394C3D71BA8}" type="presParOf" srcId="{587ECFF6-EDAD-45BC-879A-72F30B78D39F}" destId="{239A1D37-5401-4E56-A292-62518E215FED}" srcOrd="0" destOrd="0" presId="urn:microsoft.com/office/officeart/2005/8/layout/hierarchy2"/>
    <dgm:cxn modelId="{9078628C-B07F-4AE3-833A-0FE7398AF0C7}" type="presParOf" srcId="{587ECFF6-EDAD-45BC-879A-72F30B78D39F}" destId="{43E8C882-B1A1-4162-B970-47187AEC6F11}" srcOrd="1" destOrd="0" presId="urn:microsoft.com/office/officeart/2005/8/layout/hierarchy2"/>
  </dgm:cxnLst>
  <dgm:bg>
    <a:solidFill>
      <a:schemeClr val="accent6">
        <a:lumMod val="20000"/>
        <a:lumOff val="80000"/>
      </a:schemeClr>
    </a:solidFill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623758-B007-487D-9121-4BD66205778C}">
      <dsp:nvSpPr>
        <dsp:cNvPr id="0" name=""/>
        <dsp:cNvSpPr/>
      </dsp:nvSpPr>
      <dsp:spPr>
        <a:xfrm>
          <a:off x="0" y="2921735"/>
          <a:ext cx="1682434" cy="841217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Мифы</a:t>
          </a:r>
          <a:endParaRPr lang="ru-RU" sz="3600" kern="1200" dirty="0"/>
        </a:p>
      </dsp:txBody>
      <dsp:txXfrm>
        <a:off x="0" y="2921735"/>
        <a:ext cx="1682434" cy="841217"/>
      </dsp:txXfrm>
    </dsp:sp>
    <dsp:sp modelId="{FEADD834-A372-4AA5-B3C0-C495CB0E00EE}">
      <dsp:nvSpPr>
        <dsp:cNvPr id="0" name=""/>
        <dsp:cNvSpPr/>
      </dsp:nvSpPr>
      <dsp:spPr>
        <a:xfrm rot="16484439">
          <a:off x="441127" y="1982463"/>
          <a:ext cx="270627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706276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6484439">
        <a:off x="1726608" y="1926177"/>
        <a:ext cx="135313" cy="135313"/>
      </dsp:txXfrm>
    </dsp:sp>
    <dsp:sp modelId="{615127D9-CE2D-4340-8E36-DBDCCEE7AB23}">
      <dsp:nvSpPr>
        <dsp:cNvPr id="0" name=""/>
        <dsp:cNvSpPr/>
      </dsp:nvSpPr>
      <dsp:spPr>
        <a:xfrm>
          <a:off x="1906096" y="224716"/>
          <a:ext cx="1682434" cy="841217"/>
        </a:xfrm>
        <a:prstGeom prst="diamond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этиологические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906096" y="224716"/>
        <a:ext cx="1682434" cy="841217"/>
      </dsp:txXfrm>
    </dsp:sp>
    <dsp:sp modelId="{6994375F-D9ED-4393-B425-E17214EDAFAB}">
      <dsp:nvSpPr>
        <dsp:cNvPr id="0" name=""/>
        <dsp:cNvSpPr/>
      </dsp:nvSpPr>
      <dsp:spPr>
        <a:xfrm rot="21074273">
          <a:off x="3580165" y="524764"/>
          <a:ext cx="143357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433576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074273">
        <a:off x="4261114" y="500295"/>
        <a:ext cx="71678" cy="71678"/>
      </dsp:txXfrm>
    </dsp:sp>
    <dsp:sp modelId="{440EB445-33DB-45F3-949C-78AA2D3FC5BB}">
      <dsp:nvSpPr>
        <dsp:cNvPr id="0" name=""/>
        <dsp:cNvSpPr/>
      </dsp:nvSpPr>
      <dsp:spPr>
        <a:xfrm>
          <a:off x="5005376" y="6336"/>
          <a:ext cx="3156583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Происхождение животных, растений,  гор, рек, морей</a:t>
          </a:r>
          <a:endParaRPr lang="ru-RU" sz="2000" kern="1200" dirty="0"/>
        </a:p>
      </dsp:txBody>
      <dsp:txXfrm>
        <a:off x="5005376" y="6336"/>
        <a:ext cx="3156583" cy="841217"/>
      </dsp:txXfrm>
    </dsp:sp>
    <dsp:sp modelId="{4673B015-93E4-46D6-9160-2F65DAA7859C}">
      <dsp:nvSpPr>
        <dsp:cNvPr id="0" name=""/>
        <dsp:cNvSpPr/>
      </dsp:nvSpPr>
      <dsp:spPr>
        <a:xfrm rot="17736597">
          <a:off x="1092788" y="2394449"/>
          <a:ext cx="207710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077106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7736597">
        <a:off x="2079413" y="2353893"/>
        <a:ext cx="103855" cy="103855"/>
      </dsp:txXfrm>
    </dsp:sp>
    <dsp:sp modelId="{96D535C1-81DA-4A06-B33B-9B397A450E91}">
      <dsp:nvSpPr>
        <dsp:cNvPr id="0" name=""/>
        <dsp:cNvSpPr/>
      </dsp:nvSpPr>
      <dsp:spPr>
        <a:xfrm>
          <a:off x="2580247" y="1048689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solidFill>
                <a:schemeClr val="tx1"/>
              </a:solidFill>
            </a:rPr>
            <a:t>антропо</a:t>
          </a:r>
          <a:endParaRPr lang="ru-RU" sz="120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solidFill>
                <a:schemeClr val="tx1"/>
              </a:solidFill>
            </a:rPr>
            <a:t>логи-ческие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580247" y="1048689"/>
        <a:ext cx="1682434" cy="841217"/>
      </dsp:txXfrm>
    </dsp:sp>
    <dsp:sp modelId="{DD342B7E-4CD0-4FD7-8C62-947355459293}">
      <dsp:nvSpPr>
        <dsp:cNvPr id="0" name=""/>
        <dsp:cNvSpPr/>
      </dsp:nvSpPr>
      <dsp:spPr>
        <a:xfrm rot="21254234">
          <a:off x="4260796" y="1420450"/>
          <a:ext cx="7464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746466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254234">
        <a:off x="4615367" y="1413159"/>
        <a:ext cx="37323" cy="37323"/>
      </dsp:txXfrm>
    </dsp:sp>
    <dsp:sp modelId="{E053CC88-F3E6-44E8-AF1F-4665C0431E59}">
      <dsp:nvSpPr>
        <dsp:cNvPr id="0" name=""/>
        <dsp:cNvSpPr/>
      </dsp:nvSpPr>
      <dsp:spPr>
        <a:xfrm>
          <a:off x="5005376" y="973736"/>
          <a:ext cx="2707592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Происхождение людей</a:t>
          </a:r>
          <a:endParaRPr lang="ru-RU" sz="2400" kern="1200" dirty="0"/>
        </a:p>
      </dsp:txBody>
      <dsp:txXfrm>
        <a:off x="5005376" y="973736"/>
        <a:ext cx="2707592" cy="841217"/>
      </dsp:txXfrm>
    </dsp:sp>
    <dsp:sp modelId="{57D776CE-1147-497F-A425-0FA7BD6A8C55}">
      <dsp:nvSpPr>
        <dsp:cNvPr id="0" name=""/>
        <dsp:cNvSpPr/>
      </dsp:nvSpPr>
      <dsp:spPr>
        <a:xfrm rot="18019699">
          <a:off x="1424919" y="2881977"/>
          <a:ext cx="104036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040369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019699">
        <a:off x="1919094" y="2867338"/>
        <a:ext cx="52018" cy="52018"/>
      </dsp:txXfrm>
    </dsp:sp>
    <dsp:sp modelId="{4B219EBB-5B84-41D6-95B4-DE9E309D203E}">
      <dsp:nvSpPr>
        <dsp:cNvPr id="0" name=""/>
        <dsp:cNvSpPr/>
      </dsp:nvSpPr>
      <dsp:spPr>
        <a:xfrm>
          <a:off x="2207773" y="2023743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</a:rPr>
            <a:t>астраль-ные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207773" y="2023743"/>
        <a:ext cx="1682434" cy="841217"/>
      </dsp:txXfrm>
    </dsp:sp>
    <dsp:sp modelId="{89413148-49D6-4AA2-BAD5-5E761DE2AA2D}">
      <dsp:nvSpPr>
        <dsp:cNvPr id="0" name=""/>
        <dsp:cNvSpPr/>
      </dsp:nvSpPr>
      <dsp:spPr>
        <a:xfrm rot="21225437">
          <a:off x="3886882" y="2372002"/>
          <a:ext cx="11215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121566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225437">
        <a:off x="4419626" y="2355333"/>
        <a:ext cx="56078" cy="56078"/>
      </dsp:txXfrm>
    </dsp:sp>
    <dsp:sp modelId="{872F8650-C4AE-43B6-8340-AE41E9152D58}">
      <dsp:nvSpPr>
        <dsp:cNvPr id="0" name=""/>
        <dsp:cNvSpPr/>
      </dsp:nvSpPr>
      <dsp:spPr>
        <a:xfrm>
          <a:off x="5005123" y="1901784"/>
          <a:ext cx="3157088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Появление звезд и планет</a:t>
          </a:r>
          <a:endParaRPr lang="ru-RU" sz="2400" kern="1200" dirty="0"/>
        </a:p>
      </dsp:txBody>
      <dsp:txXfrm>
        <a:off x="5005123" y="1901784"/>
        <a:ext cx="3157088" cy="841217"/>
      </dsp:txXfrm>
    </dsp:sp>
    <dsp:sp modelId="{7F8149FA-C36C-4A94-A619-76BD0B6379CF}">
      <dsp:nvSpPr>
        <dsp:cNvPr id="0" name=""/>
        <dsp:cNvSpPr/>
      </dsp:nvSpPr>
      <dsp:spPr>
        <a:xfrm>
          <a:off x="1682434" y="3330972"/>
          <a:ext cx="89949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99495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09695" y="3319856"/>
        <a:ext cx="44974" cy="44974"/>
      </dsp:txXfrm>
    </dsp:sp>
    <dsp:sp modelId="{B2B04D1E-DDF0-4FF9-BEC3-6E439062A1FC}">
      <dsp:nvSpPr>
        <dsp:cNvPr id="0" name=""/>
        <dsp:cNvSpPr/>
      </dsp:nvSpPr>
      <dsp:spPr>
        <a:xfrm>
          <a:off x="2581930" y="2921735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герои-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</a:rPr>
            <a:t>ческие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581930" y="2921735"/>
        <a:ext cx="1682434" cy="841217"/>
      </dsp:txXfrm>
    </dsp:sp>
    <dsp:sp modelId="{F93367BA-DDEA-44C4-849C-DC169DA5FC75}">
      <dsp:nvSpPr>
        <dsp:cNvPr id="0" name=""/>
        <dsp:cNvSpPr/>
      </dsp:nvSpPr>
      <dsp:spPr>
        <a:xfrm>
          <a:off x="4264364" y="3330972"/>
          <a:ext cx="75906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759064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24920" y="3323367"/>
        <a:ext cx="37953" cy="37953"/>
      </dsp:txXfrm>
    </dsp:sp>
    <dsp:sp modelId="{B89CD297-B3DB-49CD-9566-1B18B6F7FA52}">
      <dsp:nvSpPr>
        <dsp:cNvPr id="0" name=""/>
        <dsp:cNvSpPr/>
      </dsp:nvSpPr>
      <dsp:spPr>
        <a:xfrm>
          <a:off x="5023428" y="2921735"/>
          <a:ext cx="2521801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Великие деяния героев</a:t>
          </a:r>
          <a:endParaRPr lang="ru-RU" sz="2400" kern="1200" dirty="0"/>
        </a:p>
      </dsp:txBody>
      <dsp:txXfrm>
        <a:off x="5023428" y="2921735"/>
        <a:ext cx="2521801" cy="841217"/>
      </dsp:txXfrm>
    </dsp:sp>
    <dsp:sp modelId="{0920427A-E415-4FF7-8A1F-AE01BE051786}">
      <dsp:nvSpPr>
        <dsp:cNvPr id="0" name=""/>
        <dsp:cNvSpPr/>
      </dsp:nvSpPr>
      <dsp:spPr>
        <a:xfrm rot="3499691">
          <a:off x="1410985" y="3817390"/>
          <a:ext cx="1143072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143072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499691">
        <a:off x="1953944" y="3800183"/>
        <a:ext cx="57153" cy="57153"/>
      </dsp:txXfrm>
    </dsp:sp>
    <dsp:sp modelId="{D853ABE0-D7AC-4AF0-B28C-0FAC86BB2EBA}">
      <dsp:nvSpPr>
        <dsp:cNvPr id="0" name=""/>
        <dsp:cNvSpPr/>
      </dsp:nvSpPr>
      <dsp:spPr>
        <a:xfrm>
          <a:off x="2282608" y="3894569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календарные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282608" y="3894569"/>
        <a:ext cx="1682434" cy="841217"/>
      </dsp:txXfrm>
    </dsp:sp>
    <dsp:sp modelId="{7387CDC1-4306-4F06-8B93-D70981BA4701}">
      <dsp:nvSpPr>
        <dsp:cNvPr id="0" name=""/>
        <dsp:cNvSpPr/>
      </dsp:nvSpPr>
      <dsp:spPr>
        <a:xfrm rot="21448919">
          <a:off x="3964535" y="4280719"/>
          <a:ext cx="105100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051005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48919">
        <a:off x="4463763" y="4265815"/>
        <a:ext cx="52550" cy="52550"/>
      </dsp:txXfrm>
    </dsp:sp>
    <dsp:sp modelId="{FCEE3F2D-01BB-4B1F-957B-DCBECA114C8F}">
      <dsp:nvSpPr>
        <dsp:cNvPr id="0" name=""/>
        <dsp:cNvSpPr/>
      </dsp:nvSpPr>
      <dsp:spPr>
        <a:xfrm>
          <a:off x="5015033" y="3848394"/>
          <a:ext cx="2902839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Смена времен года и  связанные с ними обряды</a:t>
          </a:r>
          <a:endParaRPr lang="ru-RU" sz="2000" kern="1200" dirty="0"/>
        </a:p>
      </dsp:txBody>
      <dsp:txXfrm>
        <a:off x="5015033" y="3848394"/>
        <a:ext cx="2902839" cy="841217"/>
      </dsp:txXfrm>
    </dsp:sp>
    <dsp:sp modelId="{98C281A3-1793-41C6-821F-3E1F3BCF5908}">
      <dsp:nvSpPr>
        <dsp:cNvPr id="0" name=""/>
        <dsp:cNvSpPr/>
      </dsp:nvSpPr>
      <dsp:spPr>
        <a:xfrm rot="3699898">
          <a:off x="1101763" y="4303802"/>
          <a:ext cx="221050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210506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3699898">
        <a:off x="2151754" y="4259910"/>
        <a:ext cx="110525" cy="110525"/>
      </dsp:txXfrm>
    </dsp:sp>
    <dsp:sp modelId="{C768690E-6DF3-44A0-8E42-11D6D2F6CF63}">
      <dsp:nvSpPr>
        <dsp:cNvPr id="0" name=""/>
        <dsp:cNvSpPr/>
      </dsp:nvSpPr>
      <dsp:spPr>
        <a:xfrm>
          <a:off x="2731599" y="4867394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эсхатологические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731599" y="4867394"/>
        <a:ext cx="1682434" cy="841217"/>
      </dsp:txXfrm>
    </dsp:sp>
    <dsp:sp modelId="{AEC320BD-A758-43B8-B21E-F9C883A9C567}">
      <dsp:nvSpPr>
        <dsp:cNvPr id="0" name=""/>
        <dsp:cNvSpPr/>
      </dsp:nvSpPr>
      <dsp:spPr>
        <a:xfrm rot="21460212">
          <a:off x="4413789" y="5264603"/>
          <a:ext cx="59183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591831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60212">
        <a:off x="4694909" y="5261178"/>
        <a:ext cx="29591" cy="29591"/>
      </dsp:txXfrm>
    </dsp:sp>
    <dsp:sp modelId="{C670BA55-4B17-4857-A987-62DF21AB0EB1}">
      <dsp:nvSpPr>
        <dsp:cNvPr id="0" name=""/>
        <dsp:cNvSpPr/>
      </dsp:nvSpPr>
      <dsp:spPr>
        <a:xfrm>
          <a:off x="5005376" y="4843336"/>
          <a:ext cx="3306253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Причины гибели мира,  потопа,  возрождение мира</a:t>
          </a:r>
          <a:endParaRPr lang="ru-RU" sz="2000" kern="1200" dirty="0"/>
        </a:p>
      </dsp:txBody>
      <dsp:txXfrm>
        <a:off x="5005376" y="4843336"/>
        <a:ext cx="3306253" cy="841217"/>
      </dsp:txXfrm>
    </dsp:sp>
    <dsp:sp modelId="{E2F1C636-C5F9-4882-AF49-89BCE41A253D}">
      <dsp:nvSpPr>
        <dsp:cNvPr id="0" name=""/>
        <dsp:cNvSpPr/>
      </dsp:nvSpPr>
      <dsp:spPr>
        <a:xfrm rot="5044084">
          <a:off x="377389" y="4778641"/>
          <a:ext cx="291092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10924" y="11370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044084">
        <a:off x="1760078" y="4717239"/>
        <a:ext cx="145546" cy="145546"/>
      </dsp:txXfrm>
    </dsp:sp>
    <dsp:sp modelId="{49093F09-60EB-4BC8-A883-22CCAD66B246}">
      <dsp:nvSpPr>
        <dsp:cNvPr id="0" name=""/>
        <dsp:cNvSpPr/>
      </dsp:nvSpPr>
      <dsp:spPr>
        <a:xfrm>
          <a:off x="1983269" y="5817072"/>
          <a:ext cx="1682434" cy="841217"/>
        </a:xfrm>
        <a:prstGeom prst="flowChartDecision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</a:rPr>
            <a:t>косми</a:t>
          </a:r>
          <a:r>
            <a:rPr lang="ru-RU" sz="1600" kern="1200" dirty="0" smtClean="0">
              <a:solidFill>
                <a:schemeClr val="tx1"/>
              </a:solidFill>
            </a:rPr>
            <a:t>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</a:rPr>
            <a:t>ческие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983269" y="5817072"/>
        <a:ext cx="1682434" cy="841217"/>
      </dsp:txXfrm>
    </dsp:sp>
    <dsp:sp modelId="{6F810556-1010-4C06-AFFD-B1CE783EE02A}">
      <dsp:nvSpPr>
        <dsp:cNvPr id="0" name=""/>
        <dsp:cNvSpPr/>
      </dsp:nvSpPr>
      <dsp:spPr>
        <a:xfrm rot="21583740">
          <a:off x="3665696" y="6223142"/>
          <a:ext cx="133968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39687" y="11370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583740">
        <a:off x="4302048" y="6201020"/>
        <a:ext cx="66984" cy="66984"/>
      </dsp:txXfrm>
    </dsp:sp>
    <dsp:sp modelId="{239A1D37-5401-4E56-A292-62518E215FED}">
      <dsp:nvSpPr>
        <dsp:cNvPr id="0" name=""/>
        <dsp:cNvSpPr/>
      </dsp:nvSpPr>
      <dsp:spPr>
        <a:xfrm>
          <a:off x="5005376" y="5810736"/>
          <a:ext cx="2557923" cy="84121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Происхождение Космоса</a:t>
          </a:r>
          <a:endParaRPr lang="ru-RU" sz="2200" kern="1200" dirty="0"/>
        </a:p>
      </dsp:txBody>
      <dsp:txXfrm>
        <a:off x="5005376" y="5810736"/>
        <a:ext cx="2557923" cy="84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EEB5-ACF6-4D17-A86E-85CCF5C20659}" type="datetimeFigureOut">
              <a:rPr lang="uk-UA" smtClean="0"/>
              <a:pPr/>
              <a:t>02.08.2015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591C6-B44A-44A7-A483-D1E4E1D8A328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02.08.2015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484784"/>
            <a:ext cx="7772400" cy="208823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Мифы 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народов мира</a:t>
            </a:r>
            <a:endParaRPr lang="uk-UA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861048"/>
            <a:ext cx="7772400" cy="223224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2"/>
                </a:solidFill>
              </a:rPr>
              <a:t>Ми</a:t>
            </a:r>
            <a:r>
              <a:rPr lang="uk-UA" sz="6600" b="1" dirty="0" smtClean="0">
                <a:solidFill>
                  <a:schemeClr val="accent2"/>
                </a:solidFill>
              </a:rPr>
              <a:t>ф</a:t>
            </a:r>
            <a:r>
              <a:rPr lang="ru-RU" sz="6600" b="1" dirty="0" err="1" smtClean="0">
                <a:solidFill>
                  <a:schemeClr val="accent2"/>
                </a:solidFill>
              </a:rPr>
              <a:t>ы</a:t>
            </a:r>
            <a:r>
              <a:rPr lang="ru-RU" sz="6600" b="1" dirty="0" smtClean="0">
                <a:solidFill>
                  <a:schemeClr val="accent2"/>
                </a:solidFill>
              </a:rPr>
              <a:t> Древней Греции</a:t>
            </a:r>
            <a:endParaRPr lang="uk-UA" sz="6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4581128"/>
            <a:ext cx="8183880" cy="145391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2"/>
                </a:solidFill>
              </a:rPr>
              <a:t>Создание мифов было первым шагом человека к творчеству и познанию самого себя.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8242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182" y="548680"/>
            <a:ext cx="24302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23928" y="836712"/>
            <a:ext cx="2385541" cy="318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492896"/>
            <a:ext cx="2708742" cy="203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0"/>
          <a:ext cx="8606189" cy="665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Древние греки верили, что весь мир возник из необозримого Хаоса – темной зияющей бездны. По их представлениям, правили миром боги, которые жили на горе Олимп.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79440"/>
            <a:ext cx="2664296" cy="331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820783"/>
            <a:ext cx="2542915" cy="1904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03856"/>
            <a:ext cx="3813718" cy="298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099" y="4365104"/>
            <a:ext cx="2592288" cy="1941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4719671" cy="353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60851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3867016" cy="289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51520" y="260648"/>
            <a:ext cx="8640960" cy="63367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моря были отданы богу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Посейдону</a:t>
            </a:r>
            <a:endParaRPr lang="ru-RU" sz="2400" dirty="0" smtClean="0">
              <a:solidFill>
                <a:schemeClr val="accent2"/>
              </a:solidFill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Подземным царством правил </a:t>
            </a:r>
          </a:p>
          <a:p>
            <a:pPr>
              <a:buNone/>
            </a:pPr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Аид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44008" y="4149080"/>
            <a:ext cx="4320480" cy="2448272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бог неба, грома и молни</a:t>
            </a:r>
            <a:r>
              <a:rPr lang="ru-RU" sz="2400" dirty="0" smtClean="0">
                <a:solidFill>
                  <a:schemeClr val="accent2"/>
                </a:solidFill>
              </a:rPr>
              <a:t>й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ведает всем миром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005064"/>
            <a:ext cx="1605800" cy="255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437112"/>
            <a:ext cx="1561428" cy="207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050" y="332656"/>
            <a:ext cx="269176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21842"/>
            <a:ext cx="1656184" cy="251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196751"/>
            <a:ext cx="1440160" cy="226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764704"/>
            <a:ext cx="1584176" cy="282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179512" y="260648"/>
            <a:ext cx="4752528" cy="6264696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</a:t>
            </a:r>
            <a:r>
              <a:rPr lang="uk-UA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жена</a:t>
            </a:r>
            <a:r>
              <a:rPr lang="uk-UA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Зевса, </a:t>
            </a:r>
            <a:r>
              <a:rPr lang="uk-UA" sz="2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покровительни</a:t>
            </a:r>
            <a:r>
              <a:rPr lang="ru-RU" sz="2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uk-UA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2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брака</a:t>
            </a:r>
            <a:endParaRPr lang="uk-UA" sz="2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pPr>
              <a:buNone/>
            </a:pPr>
            <a:endParaRPr lang="uk-UA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Деметра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богиня плодородия и земледелия</a:t>
            </a:r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788024" y="188640"/>
            <a:ext cx="4032448" cy="6336704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Афина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богиня мудрости и справедливой войны</a:t>
            </a: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dirty="0" smtClean="0">
              <a:solidFill>
                <a:schemeClr val="accent2"/>
              </a:solidFill>
            </a:endParaRPr>
          </a:p>
          <a:p>
            <a:endParaRPr lang="ru-RU" sz="2000" dirty="0" smtClean="0">
              <a:solidFill>
                <a:schemeClr val="accent2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Афродита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богиня красоты и любви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1342057" cy="224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1656184" cy="222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293096"/>
            <a:ext cx="1384208" cy="228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365104"/>
            <a:ext cx="1224136" cy="222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21088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221088"/>
            <a:ext cx="155942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412776"/>
            <a:ext cx="1296144" cy="231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1412776"/>
            <a:ext cx="1609098" cy="216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332656"/>
            <a:ext cx="3995936" cy="6192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Гефест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бог огня и кузнечного ремесла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707904" y="332656"/>
            <a:ext cx="5436096" cy="6192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Гермес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покровитель путешественников, торговцев и мошенников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3200" dirty="0" smtClean="0"/>
          </a:p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Аполлон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покровитель наук и искусств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202930" cy="371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077072"/>
            <a:ext cx="1800200" cy="237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268760"/>
            <a:ext cx="2032626" cy="276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556792"/>
            <a:ext cx="1620878" cy="242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345655"/>
            <a:ext cx="1728192" cy="219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395536" y="476672"/>
            <a:ext cx="4104456" cy="44604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Ника – 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богиня, олицетворяющая победу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44008" y="476672"/>
            <a:ext cx="4032448" cy="44604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Артемида – </a:t>
            </a:r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богиня охоты</a:t>
            </a:r>
            <a:endParaRPr lang="uk-U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933057"/>
            <a:ext cx="3678047" cy="242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02420"/>
            <a:ext cx="2088232" cy="320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531477"/>
            <a:ext cx="2392577" cy="377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307968"/>
            <a:ext cx="2198936" cy="320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Мир древнегреческих мифов населен не только богами. Важную рол</a:t>
            </a:r>
            <a:r>
              <a:rPr lang="uk-UA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нем играют герои, которые совершают самые различные подвиги.</a:t>
            </a:r>
            <a:endParaRPr lang="uk-UA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861048"/>
            <a:ext cx="3024336" cy="227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3384376" cy="22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77072"/>
            <a:ext cx="3361747" cy="213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5681663" y="333375"/>
            <a:ext cx="3462337" cy="460375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Персей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050" dirty="0" smtClean="0"/>
          </a:p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Ясон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67544" y="333375"/>
            <a:ext cx="4536504" cy="438467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Тесей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000" dirty="0" smtClean="0"/>
          </a:p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Геракл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uk-U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48520"/>
            <a:ext cx="1728192" cy="288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2121173" cy="212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20688"/>
            <a:ext cx="1944216" cy="281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549" y="3429000"/>
            <a:ext cx="208446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5" y="836711"/>
            <a:ext cx="3305944" cy="229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356992"/>
            <a:ext cx="3168352" cy="278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3968" y="404813"/>
            <a:ext cx="4536504" cy="5976937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енности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принадлежат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всему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человечеству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м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</a:t>
            </a:r>
            <a:r>
              <a:rPr lang="ru-RU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1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оберегать</a:t>
            </a:r>
            <a:r>
              <a:rPr lang="uk-UA" sz="31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uk-UA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Святослав </a:t>
            </a:r>
            <a:r>
              <a:rPr lang="uk-UA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Рерих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1052"/>
            <a:ext cx="3911352" cy="604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Фантастические существа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95536" y="332656"/>
            <a:ext cx="3535114" cy="4604469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Циклоп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800" dirty="0" smtClean="0"/>
          </a:p>
          <a:p>
            <a:endParaRPr lang="ru-RU" dirty="0" smtClean="0"/>
          </a:p>
          <a:p>
            <a:endParaRPr lang="ru-RU" sz="1200" dirty="0" smtClean="0"/>
          </a:p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Кентавр </a:t>
            </a:r>
            <a:r>
              <a:rPr lang="ru-RU" dirty="0" smtClean="0"/>
              <a:t> </a:t>
            </a: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860032" y="404664"/>
            <a:ext cx="3816424" cy="4532461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Кербер</a:t>
            </a:r>
          </a:p>
          <a:p>
            <a:endParaRPr lang="ru-RU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1200" dirty="0" smtClean="0"/>
          </a:p>
          <a:p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Минотавр 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2016224" cy="252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869947"/>
            <a:ext cx="1778598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836712"/>
            <a:ext cx="2997726" cy="227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331640" y="3645024"/>
            <a:ext cx="2391590" cy="197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350446"/>
            <a:ext cx="2088232" cy="218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8292075" cy="621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95536" y="530225"/>
            <a:ext cx="8352928" cy="4187825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Древнегреческие ми</a:t>
            </a:r>
            <a:r>
              <a:rPr lang="uk-UA" sz="3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фы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поражают силой своей фантазии и величием м</a:t>
            </a:r>
            <a:r>
              <a:rPr lang="uk-UA" sz="3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ыс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ли. Многие люди считают их знание обязательным для собственной образованности.</a:t>
            </a:r>
            <a:endParaRPr lang="uk-UA" sz="36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Греческие мифы легли в основу общечеловеческой культуры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528393" cy="250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295325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924944"/>
            <a:ext cx="2793531" cy="2145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636912"/>
            <a:ext cx="3211475" cy="24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00202">
            <a:off x="703104" y="475549"/>
            <a:ext cx="2534449" cy="322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47374">
            <a:off x="5909564" y="494472"/>
            <a:ext cx="2615250" cy="324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5181">
            <a:off x="4892307" y="3659226"/>
            <a:ext cx="3568289" cy="2441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4416">
            <a:off x="988387" y="3627386"/>
            <a:ext cx="3368928" cy="243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204864"/>
            <a:ext cx="259228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620688"/>
            <a:ext cx="2838739" cy="168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530225"/>
            <a:ext cx="8208912" cy="585110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Выполните задания:</a:t>
            </a:r>
          </a:p>
          <a:p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Подготовьте викторину по древнегреческим ми</a:t>
            </a:r>
            <a:r>
              <a:rPr lang="uk-UA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Подготовьте презентацию одного из героев ми</a:t>
            </a:r>
            <a:r>
              <a:rPr lang="uk-UA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 плану:</a:t>
            </a:r>
          </a:p>
          <a:p>
            <a:pPr>
              <a:buNone/>
            </a:pPr>
            <a:r>
              <a:rPr lang="ru-RU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 каком ми</a:t>
            </a:r>
            <a:r>
              <a:rPr lang="uk-UA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ологическом</a:t>
            </a:r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герое я хочу рассказать.</a:t>
            </a:r>
          </a:p>
          <a:p>
            <a:pPr>
              <a:buNone/>
            </a:pPr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Черты его характера, поступки.</a:t>
            </a:r>
          </a:p>
          <a:p>
            <a:pPr>
              <a:buNone/>
            </a:pPr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3. Почему этот герой привлек мое внимание?</a:t>
            </a:r>
            <a:endParaRPr lang="uk-UA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56886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548680"/>
            <a:ext cx="22280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 – вид фольклора, древнее сказание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 богах, фантастических существах, героях-полубогах, чудовищах, </a:t>
            </a:r>
            <a:r>
              <a:rPr lang="ru-RU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чудесах и т. д. </a:t>
            </a:r>
          </a:p>
          <a:p>
            <a:endParaRPr lang="uk-UA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6">
                <a:lumMod val="60000"/>
                <a:lumOff val="40000"/>
              </a:schemeClr>
            </a:gs>
            <a:gs pos="80000">
              <a:schemeClr val="accent4">
                <a:lumMod val="60000"/>
                <a:lumOff val="40000"/>
                <a:alpha val="62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002776" cy="450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115212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2"/>
                </a:solidFill>
              </a:rPr>
              <a:t>Прочитайте те мифы, которые вас заинтересовали</a:t>
            </a:r>
            <a:endParaRPr lang="uk-UA" dirty="0">
              <a:solidFill>
                <a:schemeClr val="accent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419872" y="620688"/>
            <a:ext cx="2696959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6672"/>
            <a:ext cx="2592288" cy="344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5505">
            <a:off x="5639394" y="2198587"/>
            <a:ext cx="3016155" cy="404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Мифология</a:t>
            </a: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chemeClr val="accent1"/>
                </a:solidFill>
              </a:rPr>
              <a:t>(от греческих «ми</a:t>
            </a:r>
            <a:r>
              <a:rPr lang="uk-UA" sz="3200" dirty="0" smtClean="0">
                <a:solidFill>
                  <a:schemeClr val="accent1"/>
                </a:solidFill>
              </a:rPr>
              <a:t>ф</a:t>
            </a:r>
            <a:r>
              <a:rPr lang="ru-RU" sz="3200" dirty="0" smtClean="0">
                <a:solidFill>
                  <a:schemeClr val="accent1"/>
                </a:solidFill>
              </a:rPr>
              <a:t>» и «логос»- знание</a:t>
            </a:r>
            <a:r>
              <a:rPr lang="uk-UA" sz="3200" dirty="0" smtClean="0">
                <a:solidFill>
                  <a:schemeClr val="accent1"/>
                </a:solidFill>
              </a:rPr>
              <a:t>) </a:t>
            </a: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наука, изучающая мифы</a:t>
            </a:r>
            <a:r>
              <a:rPr lang="ru-RU" sz="3600" b="1" dirty="0" smtClean="0">
                <a:solidFill>
                  <a:schemeClr val="accent2"/>
                </a:solidFill>
              </a:rPr>
              <a:t>.</a:t>
            </a:r>
            <a:endParaRPr lang="ru-RU" sz="36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Мифология –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собрание мифов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конкретного народа (древнегреческая,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индийская,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древнерусская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 т. д.).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5517232"/>
            <a:ext cx="81838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2"/>
                </a:solidFill>
              </a:rPr>
              <a:t>Отличие ми</a:t>
            </a:r>
            <a:r>
              <a:rPr lang="uk-UA" sz="4400" dirty="0" smtClean="0">
                <a:solidFill>
                  <a:schemeClr val="accent2"/>
                </a:solidFill>
              </a:rPr>
              <a:t>ф</a:t>
            </a:r>
            <a:r>
              <a:rPr lang="ru-RU" sz="4400" dirty="0" smtClean="0">
                <a:solidFill>
                  <a:schemeClr val="accent2"/>
                </a:solidFill>
              </a:rPr>
              <a:t>а от сказки</a:t>
            </a:r>
            <a:endParaRPr lang="uk-UA" sz="4400" dirty="0">
              <a:solidFill>
                <a:schemeClr val="accent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7224" y="476672"/>
            <a:ext cx="3931920" cy="720080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</a:t>
            </a:r>
            <a:endParaRPr lang="uk-UA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52169" y="476672"/>
            <a:ext cx="3931920" cy="7200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</a:t>
            </a:r>
            <a:endParaRPr lang="uk-UA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67544" y="1196752"/>
            <a:ext cx="4320480" cy="446449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центре – деяния богов и героев.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представления люде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 окружающем мире, 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няет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его. Воспринимается как отражение реального мира.</a:t>
            </a:r>
            <a:endParaRPr lang="uk-UA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4008" y="1196752"/>
            <a:ext cx="4032448" cy="44644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Повествует об 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чн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людях.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Воспринимается как в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uk-UA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ыс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ел, 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</a:t>
            </a:r>
            <a:r>
              <a:rPr lang="uk-UA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тика, развлекает, поучает.</a:t>
            </a:r>
            <a:endParaRPr lang="uk-UA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4388" y="764704"/>
            <a:ext cx="1285993" cy="135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Наше путешествие в мире мифов мы начнем с Древней Греции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  <a:endParaRPr lang="uk-UA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69" y="2924944"/>
            <a:ext cx="4644787" cy="308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196" y="2708920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916832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241751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Благодатная земля Древней Греции подарила миру народ  с необычайно ярким воображением </a:t>
            </a:r>
            <a:endParaRPr lang="uk-UA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924944"/>
            <a:ext cx="4608512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860032" y="3645024"/>
            <a:ext cx="3888431" cy="223224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великим талантом, которые нашли свое отражение в мифологии.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071921" cy="305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139952" y="4077072"/>
            <a:ext cx="4547328" cy="18722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не боявшимся познать реальный мир.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4273672" cy="16745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Древние греки были деятельным, энергичным народом,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077072"/>
            <a:ext cx="3709479" cy="211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1960" y="1628800"/>
            <a:ext cx="3096344" cy="242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6673"/>
            <a:ext cx="2312582" cy="148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653136"/>
            <a:ext cx="2952328" cy="122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2053440"/>
            <a:ext cx="2952328" cy="241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420888"/>
            <a:ext cx="1440160" cy="1588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1395</TotalTime>
  <Words>325</Words>
  <Application>Microsoft Office PowerPoint</Application>
  <PresentationFormat>Экран (4:3)</PresentationFormat>
  <Paragraphs>128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Мифы народов мира</vt:lpstr>
      <vt:lpstr>Слайд 2</vt:lpstr>
      <vt:lpstr>Слайд 3</vt:lpstr>
      <vt:lpstr>Прочитайте те мифы, которые вас заинтересовали</vt:lpstr>
      <vt:lpstr>Слайд 5</vt:lpstr>
      <vt:lpstr>Отличие мифа от сказки</vt:lpstr>
      <vt:lpstr>Слайд 7</vt:lpstr>
      <vt:lpstr>Слайд 8</vt:lpstr>
      <vt:lpstr>Слайд 9</vt:lpstr>
      <vt:lpstr>Создание мифов было первым шагом человека к творчеству и познанию самого себя.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Фантастические существа</vt:lpstr>
      <vt:lpstr>Слайд 21</vt:lpstr>
      <vt:lpstr>Греческие мифы легли в основу общечеловеческой культуры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</dc:title>
  <dc:creator>Shahter</dc:creator>
  <cp:lastModifiedBy>Shahter</cp:lastModifiedBy>
  <cp:revision>142</cp:revision>
  <dcterms:created xsi:type="dcterms:W3CDTF">2015-07-30T07:42:42Z</dcterms:created>
  <dcterms:modified xsi:type="dcterms:W3CDTF">2015-08-02T20:58:35Z</dcterms:modified>
</cp:coreProperties>
</file>