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02" y="-6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83A05F2-E154-40C2-ACA2-034E0AD9668E}" type="datetimeFigureOut">
              <a:rPr lang="ru-RU" smtClean="0"/>
              <a:t>08.11.2016</a:t>
            </a:fld>
            <a:endParaRPr lang="ru-RU"/>
          </a:p>
        </p:txBody>
      </p:sp>
      <p:sp>
        <p:nvSpPr>
          <p:cNvPr id="16" name="Номер слайда 15"/>
          <p:cNvSpPr>
            <a:spLocks noGrp="1"/>
          </p:cNvSpPr>
          <p:nvPr>
            <p:ph type="sldNum" sz="quarter" idx="11"/>
          </p:nvPr>
        </p:nvSpPr>
        <p:spPr/>
        <p:txBody>
          <a:bodyPr/>
          <a:lstStyle/>
          <a:p>
            <a:fld id="{4A333B19-7241-4DF3-AD2A-66C499D23535}"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3A05F2-E154-40C2-ACA2-034E0AD9668E}" type="datetimeFigureOut">
              <a:rPr lang="ru-RU" smtClean="0"/>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333B19-7241-4DF3-AD2A-66C499D2353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3A05F2-E154-40C2-ACA2-034E0AD9668E}" type="datetimeFigureOut">
              <a:rPr lang="ru-RU" smtClean="0"/>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333B19-7241-4DF3-AD2A-66C499D2353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609600" y="1524000"/>
            <a:ext cx="109728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83A05F2-E154-40C2-ACA2-034E0AD9668E}" type="datetimeFigureOut">
              <a:rPr lang="ru-RU" smtClean="0"/>
              <a:t>08.11.2016</a:t>
            </a:fld>
            <a:endParaRPr lang="ru-RU"/>
          </a:p>
        </p:txBody>
      </p:sp>
      <p:sp>
        <p:nvSpPr>
          <p:cNvPr id="15" name="Номер слайда 14"/>
          <p:cNvSpPr>
            <a:spLocks noGrp="1"/>
          </p:cNvSpPr>
          <p:nvPr>
            <p:ph type="sldNum" sz="quarter" idx="15"/>
          </p:nvPr>
        </p:nvSpPr>
        <p:spPr/>
        <p:txBody>
          <a:bodyPr/>
          <a:lstStyle>
            <a:lvl1pPr algn="ctr">
              <a:defRPr/>
            </a:lvl1pPr>
          </a:lstStyle>
          <a:p>
            <a:fld id="{4A333B19-7241-4DF3-AD2A-66C499D23535}"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83A05F2-E154-40C2-ACA2-034E0AD9668E}" type="datetimeFigureOut">
              <a:rPr lang="ru-RU" smtClean="0"/>
              <a:t>08.11.2016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333B19-7241-4DF3-AD2A-66C499D23535}" type="slidenum">
              <a:rPr lang="ru-RU" smtClean="0"/>
              <a:t>‹#›</a:t>
            </a:fld>
            <a:endParaRPr lang="ru-RU"/>
          </a:p>
        </p:txBody>
      </p:sp>
      <p:sp>
        <p:nvSpPr>
          <p:cNvPr id="2" name="Заголовок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83A05F2-E154-40C2-ACA2-034E0AD9668E}" type="datetimeFigureOut">
              <a:rPr lang="ru-RU" smtClean="0"/>
              <a:t>08.11.2016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333B19-7241-4DF3-AD2A-66C499D2353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609600" y="1524000"/>
            <a:ext cx="5413248"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6197600" y="1524000"/>
            <a:ext cx="5413248"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A333B19-7241-4DF3-AD2A-66C499D23535}"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83A05F2-E154-40C2-ACA2-034E0AD9668E}" type="datetimeFigureOut">
              <a:rPr lang="ru-RU" smtClean="0"/>
              <a:t>08.11.2016</a:t>
            </a:fld>
            <a:endParaRPr lang="ru-RU"/>
          </a:p>
        </p:txBody>
      </p:sp>
      <p:sp>
        <p:nvSpPr>
          <p:cNvPr id="3" name="Текст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609600" y="2201896"/>
            <a:ext cx="53848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6199717" y="2201896"/>
            <a:ext cx="53848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609600" y="155448"/>
            <a:ext cx="109728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83A05F2-E154-40C2-ACA2-034E0AD9668E}" type="datetimeFigureOut">
              <a:rPr lang="ru-RU" smtClean="0"/>
              <a:t>08.11.2016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333B19-7241-4DF3-AD2A-66C499D23535}"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3A05F2-E154-40C2-ACA2-034E0AD9668E}" type="datetimeFigureOut">
              <a:rPr lang="ru-RU" smtClean="0"/>
              <a:t>08.11.2016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333B19-7241-4DF3-AD2A-66C499D2353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609600" y="457200"/>
            <a:ext cx="83312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83A05F2-E154-40C2-ACA2-034E0AD9668E}" type="datetimeFigureOut">
              <a:rPr lang="ru-RU" smtClean="0"/>
              <a:t>08.11.2016</a:t>
            </a:fld>
            <a:endParaRPr lang="ru-RU"/>
          </a:p>
        </p:txBody>
      </p:sp>
      <p:sp>
        <p:nvSpPr>
          <p:cNvPr id="9" name="Номер слайда 8"/>
          <p:cNvSpPr>
            <a:spLocks noGrp="1"/>
          </p:cNvSpPr>
          <p:nvPr>
            <p:ph type="sldNum" sz="quarter" idx="15"/>
          </p:nvPr>
        </p:nvSpPr>
        <p:spPr/>
        <p:txBody>
          <a:bodyPr/>
          <a:lstStyle/>
          <a:p>
            <a:fld id="{4A333B19-7241-4DF3-AD2A-66C499D23535}"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83A05F2-E154-40C2-ACA2-034E0AD9668E}" type="datetimeFigureOut">
              <a:rPr lang="ru-RU" smtClean="0"/>
              <a:t>08.11.2016</a:t>
            </a:fld>
            <a:endParaRPr lang="ru-RU"/>
          </a:p>
        </p:txBody>
      </p:sp>
      <p:sp>
        <p:nvSpPr>
          <p:cNvPr id="9" name="Номер слайда 8"/>
          <p:cNvSpPr>
            <a:spLocks noGrp="1"/>
          </p:cNvSpPr>
          <p:nvPr>
            <p:ph type="sldNum" sz="quarter" idx="11"/>
          </p:nvPr>
        </p:nvSpPr>
        <p:spPr/>
        <p:txBody>
          <a:bodyPr/>
          <a:lstStyle/>
          <a:p>
            <a:fld id="{4A333B19-7241-4DF3-AD2A-66C499D23535}"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283A05F2-E154-40C2-ACA2-034E0AD9668E}" type="datetimeFigureOut">
              <a:rPr lang="ru-RU" smtClean="0"/>
              <a:t>08.11.2016</a:t>
            </a:fld>
            <a:endParaRPr lang="ru-RU"/>
          </a:p>
        </p:txBody>
      </p:sp>
      <p:sp>
        <p:nvSpPr>
          <p:cNvPr id="10" name="Нижний колонтитул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A333B19-7241-4DF3-AD2A-66C499D23535}" type="slidenum">
              <a:rPr lang="ru-RU" smtClean="0"/>
              <a:t>‹#›</a:t>
            </a:fld>
            <a:endParaRPr lang="ru-RU"/>
          </a:p>
        </p:txBody>
      </p:sp>
      <p:sp>
        <p:nvSpPr>
          <p:cNvPr id="5" name="Заголовок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0374" y="4305548"/>
            <a:ext cx="11205153" cy="2552452"/>
          </a:xfrm>
        </p:spPr>
        <p:txBody>
          <a:bodyPr>
            <a:normAutofit/>
          </a:bodyPr>
          <a:lstStyle/>
          <a:p>
            <a:r>
              <a:rPr lang="en-US" sz="3200" smtClean="0"/>
              <a:t> </a:t>
            </a:r>
            <a:r>
              <a:rPr lang="en-US" sz="3200" dirty="0" smtClean="0"/>
              <a:t>Myths and legends</a:t>
            </a:r>
            <a:endParaRPr lang="ru-RU" sz="3200" dirty="0" smtClean="0"/>
          </a:p>
          <a:p>
            <a:endParaRPr lang="ru-RU" sz="3200" dirty="0" smtClean="0"/>
          </a:p>
          <a:p>
            <a:endParaRPr lang="ru-RU" sz="3200" dirty="0" smtClean="0"/>
          </a:p>
          <a:p>
            <a:pPr algn="l"/>
            <a:r>
              <a:rPr lang="en-US" sz="2400" dirty="0" smtClean="0"/>
              <a:t>                                     </a:t>
            </a:r>
            <a:endParaRPr lang="ru-RU" sz="2400" dirty="0"/>
          </a:p>
        </p:txBody>
      </p:sp>
      <p:sp>
        <p:nvSpPr>
          <p:cNvPr id="2" name="Заголовок 1"/>
          <p:cNvSpPr>
            <a:spLocks noGrp="1"/>
          </p:cNvSpPr>
          <p:nvPr>
            <p:ph type="ctrTitle"/>
          </p:nvPr>
        </p:nvSpPr>
        <p:spPr>
          <a:xfrm>
            <a:off x="307975" y="1115537"/>
            <a:ext cx="8825658" cy="3329581"/>
          </a:xfrm>
        </p:spPr>
        <p:txBody>
          <a:bodyPr/>
          <a:lstStyle/>
          <a:p>
            <a:r>
              <a:rPr lang="en-US" sz="6600" dirty="0" smtClean="0">
                <a:latin typeface="Algerian" panose="04020705040A02060702" pitchFamily="82" charset="0"/>
              </a:rPr>
              <a:t>            England</a:t>
            </a:r>
            <a:endParaRPr lang="ru-RU" sz="6600" dirty="0"/>
          </a:p>
        </p:txBody>
      </p:sp>
      <p:sp>
        <p:nvSpPr>
          <p:cNvPr id="4" name="AutoShape 8" descr="Картинки по запросу герб  на флаге великобритании"/>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154" name="Picture 10" descr="http://static9.depositphotos.com/1018531/1156/i/450/depositphotos_11565756-Grunge-flag-of-Great-Britain-with-em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34722"/>
            <a:ext cx="3357520" cy="2520000"/>
          </a:xfrm>
          <a:prstGeom prst="rect">
            <a:avLst/>
          </a:prstGeom>
          <a:noFill/>
          <a:extLst>
            <a:ext uri="{909E8E84-426E-40DD-AFC4-6F175D3DCCD1}">
              <a14:hiddenFill xmlns:a14="http://schemas.microsoft.com/office/drawing/2010/main">
                <a:solidFill>
                  <a:srgbClr val="FFFFFF"/>
                </a:solidFill>
              </a14:hiddenFill>
            </a:ext>
          </a:extLst>
        </p:spPr>
      </p:pic>
      <p:pic>
        <p:nvPicPr>
          <p:cNvPr id="6158" name="Picture 14" descr="http://www.gect.ru/country/europe/greatbritain/maps/great_britain_map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61862" y="354769"/>
            <a:ext cx="3003666" cy="2499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509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Робин Гуд, Ноттинге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233" y="1191491"/>
            <a:ext cx="5467767" cy="3645178"/>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715000" y="579041"/>
            <a:ext cx="6096000" cy="4801314"/>
          </a:xfrm>
          <a:prstGeom prst="rect">
            <a:avLst/>
          </a:prstGeom>
        </p:spPr>
        <p:txBody>
          <a:bodyPr>
            <a:spAutoFit/>
          </a:bodyPr>
          <a:lstStyle/>
          <a:p>
            <a:r>
              <a:rPr lang="en-US" b="0" i="0" dirty="0" smtClean="0">
                <a:solidFill>
                  <a:schemeClr val="tx1">
                    <a:lumMod val="95000"/>
                  </a:schemeClr>
                </a:solidFill>
                <a:effectLst/>
                <a:latin typeface="Verdana" panose="020B0604030504040204" pitchFamily="34" charset="0"/>
              </a:rPr>
              <a:t>           This hero is known all over the world as the best bower, who robbed rich persons and gave money to poor ones. But never the less, not each person know him very well. His name </a:t>
            </a:r>
            <a:r>
              <a:rPr lang="en-US" b="0" i="0" dirty="0" err="1" smtClean="0">
                <a:solidFill>
                  <a:schemeClr val="tx1">
                    <a:lumMod val="95000"/>
                  </a:schemeClr>
                </a:solidFill>
                <a:effectLst/>
                <a:latin typeface="Verdana" panose="020B0604030504040204" pitchFamily="34" charset="0"/>
              </a:rPr>
              <a:t>associats</a:t>
            </a:r>
            <a:r>
              <a:rPr lang="en-US" b="0" i="0" dirty="0" smtClean="0">
                <a:solidFill>
                  <a:schemeClr val="tx1">
                    <a:lumMod val="95000"/>
                  </a:schemeClr>
                </a:solidFill>
                <a:effectLst/>
                <a:latin typeface="Verdana" panose="020B0604030504040204" pitchFamily="34" charset="0"/>
              </a:rPr>
              <a:t> with</a:t>
            </a:r>
            <a:r>
              <a:rPr lang="ru-RU" b="0" i="0" dirty="0" smtClean="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England, as well as tea and cookies. </a:t>
            </a:r>
          </a:p>
          <a:p>
            <a:endParaRPr lang="en-US" b="0" i="0" dirty="0" smtClean="0">
              <a:solidFill>
                <a:schemeClr val="tx1">
                  <a:lumMod val="95000"/>
                </a:schemeClr>
              </a:solidFill>
              <a:effectLst/>
              <a:latin typeface="Verdana" panose="020B0604030504040204" pitchFamily="34" charset="0"/>
            </a:endParaRPr>
          </a:p>
          <a:p>
            <a:r>
              <a:rPr lang="en-US" dirty="0">
                <a:solidFill>
                  <a:schemeClr val="tx1">
                    <a:lumMod val="95000"/>
                  </a:schemeClr>
                </a:solidFill>
                <a:latin typeface="Verdana" panose="020B0604030504040204" pitchFamily="34" charset="0"/>
              </a:rPr>
              <a:t> </a:t>
            </a:r>
            <a:r>
              <a:rPr lang="en-US" dirty="0" smtClean="0">
                <a:solidFill>
                  <a:schemeClr val="tx1">
                    <a:lumMod val="95000"/>
                  </a:schemeClr>
                </a:solidFill>
                <a:latin typeface="Verdana" panose="020B0604030504040204" pitchFamily="34" charset="0"/>
              </a:rPr>
              <a:t>       </a:t>
            </a:r>
          </a:p>
          <a:p>
            <a:endParaRPr lang="en-US" dirty="0">
              <a:solidFill>
                <a:schemeClr val="tx1">
                  <a:lumMod val="95000"/>
                </a:schemeClr>
              </a:solidFill>
              <a:latin typeface="Verdana" panose="020B0604030504040204" pitchFamily="34" charset="0"/>
            </a:endParaRPr>
          </a:p>
          <a:p>
            <a:endParaRPr lang="en-US" dirty="0" smtClean="0">
              <a:solidFill>
                <a:schemeClr val="tx1">
                  <a:lumMod val="95000"/>
                </a:schemeClr>
              </a:solidFill>
              <a:latin typeface="Verdana" panose="020B0604030504040204" pitchFamily="34" charset="0"/>
            </a:endParaRPr>
          </a:p>
          <a:p>
            <a:endParaRPr lang="en-US" dirty="0">
              <a:solidFill>
                <a:schemeClr val="tx1">
                  <a:lumMod val="95000"/>
                </a:schemeClr>
              </a:solidFill>
              <a:latin typeface="Verdana" panose="020B0604030504040204" pitchFamily="34" charset="0"/>
            </a:endParaRPr>
          </a:p>
          <a:p>
            <a:endParaRPr lang="en-US" dirty="0" smtClean="0">
              <a:solidFill>
                <a:schemeClr val="tx1">
                  <a:lumMod val="95000"/>
                </a:schemeClr>
              </a:solidFill>
              <a:latin typeface="Verdana" panose="020B0604030504040204" pitchFamily="34" charset="0"/>
            </a:endParaRPr>
          </a:p>
          <a:p>
            <a:endParaRPr lang="en-US" dirty="0">
              <a:solidFill>
                <a:schemeClr val="tx1">
                  <a:lumMod val="95000"/>
                </a:schemeClr>
              </a:solidFill>
              <a:latin typeface="Verdana" panose="020B0604030504040204" pitchFamily="34" charset="0"/>
            </a:endParaRPr>
          </a:p>
          <a:p>
            <a:r>
              <a:rPr lang="en-US" dirty="0" smtClean="0">
                <a:solidFill>
                  <a:schemeClr val="tx1">
                    <a:lumMod val="95000"/>
                  </a:schemeClr>
                </a:solidFill>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However, we don’t know about him so much indeed. So, you can</a:t>
            </a:r>
            <a:r>
              <a:rPr lang="ru-RU" b="0" i="0" dirty="0" smtClean="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put on your green suit and go to </a:t>
            </a:r>
            <a:r>
              <a:rPr lang="en-US" b="0" i="0" dirty="0" err="1" smtClean="0">
                <a:solidFill>
                  <a:schemeClr val="tx1">
                    <a:lumMod val="95000"/>
                  </a:schemeClr>
                </a:solidFill>
                <a:effectLst/>
                <a:latin typeface="Verdana" panose="020B0604030504040204" pitchFamily="34" charset="0"/>
              </a:rPr>
              <a:t>Notingham</a:t>
            </a:r>
            <a:r>
              <a:rPr lang="en-US" b="0" i="0" dirty="0" smtClean="0">
                <a:solidFill>
                  <a:schemeClr val="tx1">
                    <a:lumMod val="95000"/>
                  </a:schemeClr>
                </a:solidFill>
                <a:effectLst/>
                <a:latin typeface="Verdana" panose="020B0604030504040204" pitchFamily="34" charset="0"/>
              </a:rPr>
              <a:t> to find out this magic hero by yourself. Maybe</a:t>
            </a:r>
            <a:r>
              <a:rPr lang="en-US" dirty="0" smtClean="0">
                <a:solidFill>
                  <a:schemeClr val="tx1">
                    <a:lumMod val="95000"/>
                  </a:schemeClr>
                </a:solidFill>
                <a:latin typeface="Verdana" panose="020B0604030504040204" pitchFamily="34" charset="0"/>
              </a:rPr>
              <a:t>, you’ll see this boy next to the biggest oak-tree in the </a:t>
            </a:r>
            <a:r>
              <a:rPr lang="en-US" dirty="0" err="1" smtClean="0">
                <a:solidFill>
                  <a:schemeClr val="tx1">
                    <a:lumMod val="95000"/>
                  </a:schemeClr>
                </a:solidFill>
                <a:latin typeface="Verdana" panose="020B0604030504040204" pitchFamily="34" charset="0"/>
              </a:rPr>
              <a:t>Sherwoods</a:t>
            </a:r>
            <a:r>
              <a:rPr lang="en-US" dirty="0" smtClean="0">
                <a:solidFill>
                  <a:schemeClr val="tx1">
                    <a:lumMod val="95000"/>
                  </a:schemeClr>
                </a:solidFill>
                <a:latin typeface="Verdana" panose="020B0604030504040204" pitchFamily="34" charset="0"/>
              </a:rPr>
              <a:t> forest.</a:t>
            </a:r>
            <a:endParaRPr lang="ru-RU" dirty="0"/>
          </a:p>
        </p:txBody>
      </p:sp>
      <p:sp>
        <p:nvSpPr>
          <p:cNvPr id="3" name="Прямоугольник 2"/>
          <p:cNvSpPr/>
          <p:nvPr/>
        </p:nvSpPr>
        <p:spPr>
          <a:xfrm>
            <a:off x="5962233" y="104855"/>
            <a:ext cx="4137671" cy="369332"/>
          </a:xfrm>
          <a:prstGeom prst="rect">
            <a:avLst/>
          </a:prstGeom>
        </p:spPr>
        <p:txBody>
          <a:bodyPr wrap="none">
            <a:spAutoFit/>
          </a:bodyPr>
          <a:lstStyle/>
          <a:p>
            <a:r>
              <a:rPr lang="en-US" i="1" dirty="0">
                <a:solidFill>
                  <a:schemeClr val="tx1">
                    <a:lumMod val="95000"/>
                  </a:schemeClr>
                </a:solidFill>
                <a:latin typeface="Verdana" panose="020B0604030504040204" pitchFamily="34" charset="0"/>
              </a:rPr>
              <a:t> </a:t>
            </a:r>
            <a:r>
              <a:rPr lang="en-US" i="1" dirty="0" smtClean="0">
                <a:solidFill>
                  <a:schemeClr val="tx1">
                    <a:lumMod val="95000"/>
                  </a:schemeClr>
                </a:solidFill>
                <a:latin typeface="Verdana" panose="020B0604030504040204" pitchFamily="34" charset="0"/>
              </a:rPr>
              <a:t>              </a:t>
            </a:r>
            <a:r>
              <a:rPr lang="en-US" i="1" dirty="0" smtClean="0">
                <a:solidFill>
                  <a:schemeClr val="tx1">
                    <a:lumMod val="95000"/>
                  </a:schemeClr>
                </a:solidFill>
                <a:latin typeface="Snap ITC" panose="04040A07060A02020202" pitchFamily="82" charset="0"/>
              </a:rPr>
              <a:t> </a:t>
            </a:r>
            <a:r>
              <a:rPr lang="en-US" i="1" dirty="0">
                <a:solidFill>
                  <a:schemeClr val="tx1">
                    <a:lumMod val="95000"/>
                  </a:schemeClr>
                </a:solidFill>
                <a:latin typeface="Algerian" panose="04020705040A02060702" pitchFamily="82" charset="0"/>
              </a:rPr>
              <a:t>Robin Hood</a:t>
            </a:r>
            <a:r>
              <a:rPr lang="ru-RU" b="0" i="1" dirty="0" smtClean="0">
                <a:solidFill>
                  <a:schemeClr val="tx1">
                    <a:lumMod val="95000"/>
                  </a:schemeClr>
                </a:solidFill>
                <a:effectLst/>
                <a:latin typeface="Verdana" panose="020B0604030504040204" pitchFamily="34" charset="0"/>
              </a:rPr>
              <a:t> </a:t>
            </a:r>
            <a:r>
              <a:rPr lang="en-US" b="0" i="1" dirty="0" err="1" smtClean="0">
                <a:solidFill>
                  <a:schemeClr val="tx1">
                    <a:lumMod val="95000"/>
                  </a:schemeClr>
                </a:solidFill>
                <a:effectLst/>
                <a:latin typeface="Algerian" panose="04020705040A02060702" pitchFamily="82" charset="0"/>
              </a:rPr>
              <a:t>Notingham</a:t>
            </a:r>
            <a:endParaRPr lang="ru-RU" dirty="0">
              <a:solidFill>
                <a:schemeClr val="tx1">
                  <a:lumMod val="95000"/>
                </a:schemeClr>
              </a:solidFill>
            </a:endParaRPr>
          </a:p>
        </p:txBody>
      </p:sp>
    </p:spTree>
    <p:extLst>
      <p:ext uri="{BB962C8B-B14F-4D97-AF65-F5344CB8AC3E}">
        <p14:creationId xmlns:p14="http://schemas.microsoft.com/office/powerpoint/2010/main" val="8107609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4416594" cy="923330"/>
          </a:xfrm>
          <a:prstGeom prst="rect">
            <a:avLst/>
          </a:prstGeom>
        </p:spPr>
        <p:txBody>
          <a:bodyPr wrap="none">
            <a:spAutoFit/>
          </a:bodyPr>
          <a:lstStyle/>
          <a:p>
            <a:r>
              <a:rPr lang="en-US" b="0" i="1" dirty="0" smtClean="0">
                <a:solidFill>
                  <a:schemeClr val="tx1">
                    <a:lumMod val="95000"/>
                  </a:schemeClr>
                </a:solidFill>
                <a:effectLst/>
                <a:latin typeface="Algerian" panose="04020705040A02060702" pitchFamily="82" charset="0"/>
              </a:rPr>
              <a:t>                               </a:t>
            </a:r>
          </a:p>
          <a:p>
            <a:endParaRPr lang="en-US" i="1" dirty="0">
              <a:solidFill>
                <a:schemeClr val="tx1">
                  <a:lumMod val="95000"/>
                </a:schemeClr>
              </a:solidFill>
              <a:latin typeface="Algerian" panose="04020705040A02060702" pitchFamily="82" charset="0"/>
            </a:endParaRPr>
          </a:p>
          <a:p>
            <a:r>
              <a:rPr lang="en-US" b="0" i="1" dirty="0" smtClean="0">
                <a:solidFill>
                  <a:schemeClr val="tx1">
                    <a:lumMod val="95000"/>
                  </a:schemeClr>
                </a:solidFill>
                <a:effectLst/>
                <a:latin typeface="Algerian" panose="04020705040A02060702" pitchFamily="82" charset="0"/>
              </a:rPr>
              <a:t>                                Tintagel</a:t>
            </a:r>
            <a:r>
              <a:rPr lang="ru-RU" b="0" i="1" dirty="0" smtClean="0">
                <a:solidFill>
                  <a:schemeClr val="tx1">
                    <a:lumMod val="95000"/>
                  </a:schemeClr>
                </a:solidFill>
                <a:effectLst/>
                <a:latin typeface="Verdana" panose="020B0604030504040204" pitchFamily="34" charset="0"/>
              </a:rPr>
              <a:t>, </a:t>
            </a:r>
            <a:r>
              <a:rPr lang="en-US" b="0" i="1" dirty="0" smtClean="0">
                <a:solidFill>
                  <a:schemeClr val="tx1">
                    <a:lumMod val="95000"/>
                  </a:schemeClr>
                </a:solidFill>
                <a:effectLst/>
                <a:latin typeface="Algerian" panose="04020705040A02060702" pitchFamily="82" charset="0"/>
              </a:rPr>
              <a:t>Cornwell</a:t>
            </a:r>
            <a:endParaRPr lang="ru-RU" dirty="0">
              <a:solidFill>
                <a:schemeClr val="tx1">
                  <a:lumMod val="95000"/>
                </a:schemeClr>
              </a:solidFill>
            </a:endParaRPr>
          </a:p>
        </p:txBody>
      </p:sp>
      <p:sp>
        <p:nvSpPr>
          <p:cNvPr id="4" name="Прямоугольник 3"/>
          <p:cNvSpPr/>
          <p:nvPr/>
        </p:nvSpPr>
        <p:spPr>
          <a:xfrm>
            <a:off x="6197600" y="0"/>
            <a:ext cx="6096000" cy="4247317"/>
          </a:xfrm>
          <a:prstGeom prst="rect">
            <a:avLst/>
          </a:prstGeom>
        </p:spPr>
        <p:txBody>
          <a:bodyPr>
            <a:spAutoFit/>
          </a:bodyPr>
          <a:lstStyle/>
          <a:p>
            <a:r>
              <a:rPr lang="en-US" b="0" i="0" dirty="0" smtClean="0">
                <a:solidFill>
                  <a:schemeClr val="tx1">
                    <a:lumMod val="95000"/>
                  </a:schemeClr>
                </a:solidFill>
                <a:effectLst/>
                <a:latin typeface="Verdana" panose="020B0604030504040204" pitchFamily="34" charset="0"/>
              </a:rPr>
              <a:t>     </a:t>
            </a:r>
          </a:p>
          <a:p>
            <a:endParaRPr lang="en-US" dirty="0">
              <a:solidFill>
                <a:schemeClr val="tx1">
                  <a:lumMod val="95000"/>
                </a:schemeClr>
              </a:solidFill>
              <a:latin typeface="Verdana" panose="020B0604030504040204" pitchFamily="34" charset="0"/>
            </a:endParaRPr>
          </a:p>
          <a:p>
            <a:endParaRPr lang="en-US" b="0" i="0" dirty="0" smtClean="0">
              <a:solidFill>
                <a:schemeClr val="tx1">
                  <a:lumMod val="95000"/>
                </a:schemeClr>
              </a:solidFill>
              <a:effectLst/>
              <a:latin typeface="Verdana" panose="020B0604030504040204" pitchFamily="34" charset="0"/>
            </a:endParaRPr>
          </a:p>
          <a:p>
            <a:r>
              <a:rPr lang="en-US" b="0" i="0" dirty="0" smtClean="0">
                <a:solidFill>
                  <a:schemeClr val="tx1">
                    <a:lumMod val="95000"/>
                  </a:schemeClr>
                </a:solidFill>
                <a:effectLst/>
                <a:latin typeface="Verdana" panose="020B0604030504040204" pitchFamily="34" charset="0"/>
              </a:rPr>
              <a:t> King Author was born in this wild, magic, </a:t>
            </a:r>
            <a:r>
              <a:rPr lang="en-US" b="0" i="0" dirty="0" err="1" smtClean="0">
                <a:solidFill>
                  <a:schemeClr val="tx1">
                    <a:lumMod val="95000"/>
                  </a:schemeClr>
                </a:solidFill>
                <a:effectLst/>
                <a:latin typeface="Verdana" panose="020B0604030504040204" pitchFamily="34" charset="0"/>
              </a:rPr>
              <a:t>picturescue</a:t>
            </a:r>
            <a:r>
              <a:rPr lang="en-US" b="0" i="0" dirty="0" smtClean="0">
                <a:solidFill>
                  <a:schemeClr val="tx1">
                    <a:lumMod val="95000"/>
                  </a:schemeClr>
                </a:solidFill>
                <a:effectLst/>
                <a:latin typeface="Verdana" panose="020B0604030504040204" pitchFamily="34" charset="0"/>
              </a:rPr>
              <a:t> places. It’s worse to visit these wonderful English highlands to see your own eyes that Author’s native motherland.</a:t>
            </a:r>
          </a:p>
          <a:p>
            <a:r>
              <a:rPr lang="en-US" dirty="0">
                <a:solidFill>
                  <a:schemeClr val="tx1">
                    <a:lumMod val="95000"/>
                  </a:schemeClr>
                </a:solidFill>
                <a:latin typeface="Verdana" panose="020B0604030504040204" pitchFamily="34" charset="0"/>
              </a:rPr>
              <a:t> </a:t>
            </a:r>
            <a:r>
              <a:rPr lang="en-US" dirty="0" smtClean="0">
                <a:solidFill>
                  <a:schemeClr val="tx1">
                    <a:lumMod val="95000"/>
                  </a:schemeClr>
                </a:solidFill>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 These are Tintagel’s </a:t>
            </a:r>
            <a:r>
              <a:rPr lang="en-US" b="0" i="0" dirty="0" err="1" smtClean="0">
                <a:solidFill>
                  <a:schemeClr val="tx1">
                    <a:lumMod val="95000"/>
                  </a:schemeClr>
                </a:solidFill>
                <a:effectLst/>
                <a:latin typeface="Verdana" panose="020B0604030504040204" pitchFamily="34" charset="0"/>
              </a:rPr>
              <a:t>seasides</a:t>
            </a:r>
            <a:r>
              <a:rPr lang="en-US" b="0" i="0" dirty="0" smtClean="0">
                <a:solidFill>
                  <a:schemeClr val="tx1">
                    <a:lumMod val="95000"/>
                  </a:schemeClr>
                </a:solidFill>
                <a:effectLst/>
                <a:latin typeface="Verdana" panose="020B0604030504040204" pitchFamily="34" charset="0"/>
              </a:rPr>
              <a:t>. A </a:t>
            </a:r>
            <a:r>
              <a:rPr lang="en-US" b="0" i="0" dirty="0" err="1" smtClean="0">
                <a:solidFill>
                  <a:schemeClr val="tx1">
                    <a:lumMod val="95000"/>
                  </a:schemeClr>
                </a:solidFill>
                <a:effectLst/>
                <a:latin typeface="Verdana" panose="020B0604030504040204" pitchFamily="34" charset="0"/>
              </a:rPr>
              <a:t>midleaged</a:t>
            </a:r>
            <a:r>
              <a:rPr lang="en-US" b="0" i="0" dirty="0" smtClean="0">
                <a:solidFill>
                  <a:schemeClr val="tx1">
                    <a:lumMod val="95000"/>
                  </a:schemeClr>
                </a:solidFill>
                <a:effectLst/>
                <a:latin typeface="Verdana" panose="020B0604030504040204" pitchFamily="34" charset="0"/>
              </a:rPr>
              <a:t> historic Jeffry </a:t>
            </a:r>
            <a:r>
              <a:rPr lang="en-US" b="0" i="0" dirty="0" err="1" smtClean="0">
                <a:solidFill>
                  <a:schemeClr val="tx1">
                    <a:lumMod val="95000"/>
                  </a:schemeClr>
                </a:solidFill>
                <a:effectLst/>
                <a:latin typeface="Verdana" panose="020B0604030504040204" pitchFamily="34" charset="0"/>
              </a:rPr>
              <a:t>Monmootskiy</a:t>
            </a:r>
            <a:r>
              <a:rPr lang="en-US" b="0" i="0" dirty="0" smtClean="0">
                <a:solidFill>
                  <a:schemeClr val="tx1">
                    <a:lumMod val="95000"/>
                  </a:schemeClr>
                </a:solidFill>
                <a:effectLst/>
                <a:latin typeface="Verdana" panose="020B0604030504040204" pitchFamily="34" charset="0"/>
              </a:rPr>
              <a:t> said, that in these very places the king Author was born.</a:t>
            </a:r>
          </a:p>
          <a:p>
            <a:r>
              <a:rPr lang="en-US" dirty="0">
                <a:solidFill>
                  <a:schemeClr val="tx1">
                    <a:lumMod val="95000"/>
                  </a:schemeClr>
                </a:solidFill>
                <a:latin typeface="Verdana" panose="020B0604030504040204" pitchFamily="34" charset="0"/>
              </a:rPr>
              <a:t> </a:t>
            </a:r>
            <a:r>
              <a:rPr lang="en-US" dirty="0" smtClean="0">
                <a:solidFill>
                  <a:schemeClr val="tx1">
                    <a:lumMod val="95000"/>
                  </a:schemeClr>
                </a:solidFill>
                <a:latin typeface="Verdana" panose="020B0604030504040204" pitchFamily="34" charset="0"/>
              </a:rPr>
              <a:t>      In addition to say, nearby those places there was the  Marlin’s cave.</a:t>
            </a:r>
          </a:p>
          <a:p>
            <a:r>
              <a:rPr lang="en-US" b="0" i="0" dirty="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      Nowadays, this destroyed castle is the best romantic place for young men and who loves romantic.</a:t>
            </a:r>
            <a:endParaRPr lang="ru-RU" dirty="0">
              <a:solidFill>
                <a:schemeClr val="tx1">
                  <a:lumMod val="95000"/>
                </a:schemeClr>
              </a:solidFill>
            </a:endParaRPr>
          </a:p>
        </p:txBody>
      </p:sp>
      <p:pic>
        <p:nvPicPr>
          <p:cNvPr id="2052" name="Picture 4" descr="Тинтагель, Корнуэл"/>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600" y="1693593"/>
            <a:ext cx="5715000" cy="3667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9783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2618" y="0"/>
            <a:ext cx="5153891" cy="369332"/>
          </a:xfrm>
          <a:prstGeom prst="rect">
            <a:avLst/>
          </a:prstGeom>
        </p:spPr>
        <p:txBody>
          <a:bodyPr wrap="square">
            <a:spAutoFit/>
          </a:bodyPr>
          <a:lstStyle/>
          <a:p>
            <a:pPr algn="ctr"/>
            <a:r>
              <a:rPr lang="en-US" b="0" i="1" dirty="0" err="1" smtClean="0">
                <a:solidFill>
                  <a:schemeClr val="tx1">
                    <a:lumMod val="95000"/>
                  </a:schemeClr>
                </a:solidFill>
                <a:effectLst/>
                <a:latin typeface="Algerian" panose="04020705040A02060702" pitchFamily="82" charset="0"/>
              </a:rPr>
              <a:t>Glastoneberry</a:t>
            </a:r>
            <a:r>
              <a:rPr lang="ru-RU" b="0" i="1" dirty="0" smtClean="0">
                <a:solidFill>
                  <a:schemeClr val="tx1">
                    <a:lumMod val="95000"/>
                  </a:schemeClr>
                </a:solidFill>
                <a:effectLst/>
                <a:latin typeface="Verdana" panose="020B0604030504040204" pitchFamily="34" charset="0"/>
              </a:rPr>
              <a:t>, </a:t>
            </a:r>
            <a:r>
              <a:rPr lang="en-US" b="0" i="1" dirty="0" err="1" smtClean="0">
                <a:solidFill>
                  <a:schemeClr val="tx1">
                    <a:lumMod val="95000"/>
                  </a:schemeClr>
                </a:solidFill>
                <a:effectLst/>
                <a:latin typeface="Algerian" panose="04020705040A02060702" pitchFamily="82" charset="0"/>
              </a:rPr>
              <a:t>Sommerset</a:t>
            </a:r>
            <a:endParaRPr lang="ru-RU" dirty="0">
              <a:solidFill>
                <a:schemeClr val="tx1">
                  <a:lumMod val="95000"/>
                </a:schemeClr>
              </a:solidFill>
            </a:endParaRPr>
          </a:p>
        </p:txBody>
      </p:sp>
      <p:sp>
        <p:nvSpPr>
          <p:cNvPr id="3" name="Прямоугольник 2"/>
          <p:cNvSpPr/>
          <p:nvPr/>
        </p:nvSpPr>
        <p:spPr>
          <a:xfrm>
            <a:off x="6096000" y="563940"/>
            <a:ext cx="6096000" cy="1477328"/>
          </a:xfrm>
          <a:prstGeom prst="rect">
            <a:avLst/>
          </a:prstGeom>
        </p:spPr>
        <p:txBody>
          <a:bodyPr>
            <a:spAutoFit/>
          </a:bodyPr>
          <a:lstStyle/>
          <a:p>
            <a:r>
              <a:rPr lang="en-US" b="0" i="0" dirty="0" smtClean="0">
                <a:solidFill>
                  <a:schemeClr val="tx1">
                    <a:lumMod val="95000"/>
                  </a:schemeClr>
                </a:solidFill>
                <a:effectLst/>
                <a:latin typeface="Verdana" panose="020B0604030504040204" pitchFamily="34" charset="0"/>
              </a:rPr>
              <a:t>      </a:t>
            </a:r>
            <a:r>
              <a:rPr lang="en-US" b="0" i="0" dirty="0" err="1" smtClean="0">
                <a:solidFill>
                  <a:schemeClr val="tx1">
                    <a:lumMod val="95000"/>
                  </a:schemeClr>
                </a:solidFill>
                <a:effectLst/>
                <a:latin typeface="Verdana" panose="020B0604030504040204" pitchFamily="34" charset="0"/>
              </a:rPr>
              <a:t>Glastoneberry</a:t>
            </a:r>
            <a:r>
              <a:rPr lang="en-US" b="0" i="0" dirty="0" smtClean="0">
                <a:solidFill>
                  <a:schemeClr val="tx1">
                    <a:lumMod val="95000"/>
                  </a:schemeClr>
                </a:solidFill>
                <a:effectLst/>
                <a:latin typeface="Verdana" panose="020B0604030504040204" pitchFamily="34" charset="0"/>
              </a:rPr>
              <a:t> is the </a:t>
            </a:r>
            <a:r>
              <a:rPr lang="ru-RU" b="0" i="0" dirty="0" smtClean="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super magic place. It’s among beautiful highlands</a:t>
            </a:r>
            <a:r>
              <a:rPr lang="ru-RU" b="0" i="0" dirty="0" smtClean="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 where there are much sole energy.</a:t>
            </a:r>
          </a:p>
          <a:p>
            <a:r>
              <a:rPr lang="ru-RU" b="0" i="0" dirty="0" smtClean="0">
                <a:solidFill>
                  <a:schemeClr val="tx1">
                    <a:lumMod val="95000"/>
                  </a:schemeClr>
                </a:solidFill>
                <a:effectLst/>
                <a:latin typeface="Verdana" panose="020B0604030504040204" pitchFamily="34" charset="0"/>
              </a:rPr>
              <a:t> </a:t>
            </a:r>
            <a:r>
              <a:rPr lang="en-US" b="0" i="0" dirty="0" smtClean="0">
                <a:solidFill>
                  <a:schemeClr val="tx1">
                    <a:lumMod val="95000"/>
                  </a:schemeClr>
                </a:solidFill>
                <a:effectLst/>
                <a:latin typeface="Verdana" panose="020B0604030504040204" pitchFamily="34" charset="0"/>
              </a:rPr>
              <a:t>     They say, that the king Author was berried there. Young Jesus was there as well.</a:t>
            </a:r>
            <a:endParaRPr lang="ru-RU" dirty="0">
              <a:solidFill>
                <a:schemeClr val="tx1">
                  <a:lumMod val="95000"/>
                </a:schemeClr>
              </a:solidFill>
            </a:endParaRPr>
          </a:p>
        </p:txBody>
      </p:sp>
      <p:pic>
        <p:nvPicPr>
          <p:cNvPr id="3074" name="Picture 2" descr="Гластонбери, Соммерс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84337"/>
            <a:ext cx="57150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5876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99308" y="0"/>
            <a:ext cx="8999389" cy="369332"/>
          </a:xfrm>
          <a:prstGeom prst="rect">
            <a:avLst/>
          </a:prstGeom>
        </p:spPr>
        <p:txBody>
          <a:bodyPr wrap="square">
            <a:spAutoFit/>
          </a:bodyPr>
          <a:lstStyle/>
          <a:p>
            <a:r>
              <a:rPr lang="en-US" b="0" i="1" dirty="0" err="1" smtClean="0">
                <a:solidFill>
                  <a:schemeClr val="tx1">
                    <a:lumMod val="95000"/>
                  </a:schemeClr>
                </a:solidFill>
                <a:effectLst/>
                <a:latin typeface="Algerian" panose="04020705040A02060702" pitchFamily="82" charset="0"/>
              </a:rPr>
              <a:t>Rossling</a:t>
            </a:r>
            <a:r>
              <a:rPr lang="en-US" b="0" i="1" dirty="0" smtClean="0">
                <a:solidFill>
                  <a:schemeClr val="tx1">
                    <a:lumMod val="95000"/>
                  </a:schemeClr>
                </a:solidFill>
                <a:effectLst/>
                <a:latin typeface="Algerian" panose="04020705040A02060702" pitchFamily="82" charset="0"/>
              </a:rPr>
              <a:t> Church, Scotland</a:t>
            </a:r>
            <a:endParaRPr lang="ru-RU" dirty="0">
              <a:solidFill>
                <a:schemeClr val="tx1">
                  <a:lumMod val="95000"/>
                </a:schemeClr>
              </a:solidFill>
            </a:endParaRPr>
          </a:p>
        </p:txBody>
      </p:sp>
      <p:sp>
        <p:nvSpPr>
          <p:cNvPr id="3" name="Прямоугольник 2"/>
          <p:cNvSpPr/>
          <p:nvPr/>
        </p:nvSpPr>
        <p:spPr>
          <a:xfrm>
            <a:off x="6210300" y="369332"/>
            <a:ext cx="6096000" cy="1477328"/>
          </a:xfrm>
          <a:prstGeom prst="rect">
            <a:avLst/>
          </a:prstGeom>
        </p:spPr>
        <p:txBody>
          <a:bodyPr>
            <a:spAutoFit/>
          </a:bodyPr>
          <a:lstStyle/>
          <a:p>
            <a:r>
              <a:rPr lang="en-US" b="0" i="0" dirty="0" smtClean="0">
                <a:solidFill>
                  <a:schemeClr val="tx1">
                    <a:lumMod val="95000"/>
                  </a:schemeClr>
                </a:solidFill>
                <a:effectLst/>
                <a:latin typeface="Verdana" panose="020B0604030504040204" pitchFamily="34" charset="0"/>
              </a:rPr>
              <a:t>Long time ago, there were knights who refer to that church. People believed that there was  </a:t>
            </a:r>
            <a:r>
              <a:rPr lang="en-US" b="0" i="0" dirty="0" err="1" smtClean="0">
                <a:solidFill>
                  <a:schemeClr val="tx1">
                    <a:lumMod val="95000"/>
                  </a:schemeClr>
                </a:solidFill>
                <a:effectLst/>
                <a:latin typeface="Verdana" panose="020B0604030504040204" pitchFamily="34" charset="0"/>
              </a:rPr>
              <a:t>St.Graal</a:t>
            </a:r>
            <a:r>
              <a:rPr lang="en-US" dirty="0" smtClean="0">
                <a:solidFill>
                  <a:schemeClr val="tx1">
                    <a:lumMod val="95000"/>
                  </a:schemeClr>
                </a:solidFill>
                <a:latin typeface="Verdana" panose="020B0604030504040204" pitchFamily="34" charset="0"/>
              </a:rPr>
              <a:t>, which was shown in a famous film “ Cod Da </a:t>
            </a:r>
            <a:r>
              <a:rPr lang="en-US" dirty="0" err="1" smtClean="0">
                <a:solidFill>
                  <a:schemeClr val="tx1">
                    <a:lumMod val="95000"/>
                  </a:schemeClr>
                </a:solidFill>
                <a:latin typeface="Verdana" panose="020B0604030504040204" pitchFamily="34" charset="0"/>
              </a:rPr>
              <a:t>Vinchi</a:t>
            </a:r>
            <a:r>
              <a:rPr lang="en-US" dirty="0" smtClean="0">
                <a:solidFill>
                  <a:schemeClr val="tx1">
                    <a:lumMod val="95000"/>
                  </a:schemeClr>
                </a:solidFill>
                <a:latin typeface="Verdana" panose="020B0604030504040204" pitchFamily="34" charset="0"/>
              </a:rPr>
              <a:t>”.</a:t>
            </a:r>
            <a:endParaRPr lang="en-US" b="0" i="0" dirty="0" smtClean="0">
              <a:solidFill>
                <a:schemeClr val="tx1">
                  <a:lumMod val="95000"/>
                </a:schemeClr>
              </a:solidFill>
              <a:effectLst/>
              <a:latin typeface="Verdana" panose="020B0604030504040204" pitchFamily="34" charset="0"/>
            </a:endParaRPr>
          </a:p>
          <a:p>
            <a:endParaRPr lang="ru-RU" dirty="0">
              <a:solidFill>
                <a:schemeClr val="tx1">
                  <a:lumMod val="95000"/>
                </a:schemeClr>
              </a:solidFill>
            </a:endParaRPr>
          </a:p>
        </p:txBody>
      </p:sp>
      <p:pic>
        <p:nvPicPr>
          <p:cNvPr id="4098" name="Picture 2" descr="Росслинская Часовня, Росслин, Шотлан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610" y="1607127"/>
            <a:ext cx="57150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907482"/>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6000" y="823854"/>
            <a:ext cx="6096000" cy="3693319"/>
          </a:xfrm>
          <a:prstGeom prst="rect">
            <a:avLst/>
          </a:prstGeom>
        </p:spPr>
        <p:txBody>
          <a:bodyPr>
            <a:spAutoFit/>
          </a:bodyPr>
          <a:lstStyle/>
          <a:p>
            <a:r>
              <a:rPr lang="en-US" dirty="0" smtClean="0"/>
              <a:t>  </a:t>
            </a:r>
          </a:p>
          <a:p>
            <a:endParaRPr lang="en-US" dirty="0"/>
          </a:p>
          <a:p>
            <a:endParaRPr lang="en-US" dirty="0" smtClean="0"/>
          </a:p>
          <a:p>
            <a:endParaRPr lang="en-US" dirty="0"/>
          </a:p>
          <a:p>
            <a:endParaRPr lang="en-US" dirty="0"/>
          </a:p>
          <a:p>
            <a:endParaRPr lang="en-US" dirty="0" smtClean="0"/>
          </a:p>
          <a:p>
            <a:r>
              <a:rPr lang="en-US" dirty="0" smtClean="0"/>
              <a:t>It’s worse to say  some words about Scotland. It’s famous all over the world for its Loch-Ness monster. This lake is also famous for its main aqueous resource of </a:t>
            </a:r>
            <a:r>
              <a:rPr lang="en-US" dirty="0" err="1" smtClean="0"/>
              <a:t>savourless</a:t>
            </a:r>
            <a:r>
              <a:rPr lang="en-US" dirty="0" smtClean="0"/>
              <a:t> water in Scotland. </a:t>
            </a:r>
          </a:p>
          <a:p>
            <a:r>
              <a:rPr lang="en-US" dirty="0"/>
              <a:t> </a:t>
            </a:r>
            <a:r>
              <a:rPr lang="en-US" dirty="0" smtClean="0"/>
              <a:t>  Nobody saw that monster, but that lake is beautiful its own. High hills are surrounded that lake, full of beauty, calm and magic.  </a:t>
            </a:r>
            <a:endParaRPr lang="ru-RU" dirty="0">
              <a:solidFill>
                <a:schemeClr val="tx1">
                  <a:lumMod val="95000"/>
                </a:schemeClr>
              </a:solidFill>
            </a:endParaRPr>
          </a:p>
        </p:txBody>
      </p:sp>
      <p:sp>
        <p:nvSpPr>
          <p:cNvPr id="3" name="Прямоугольник 2"/>
          <p:cNvSpPr/>
          <p:nvPr/>
        </p:nvSpPr>
        <p:spPr>
          <a:xfrm>
            <a:off x="6248400" y="0"/>
            <a:ext cx="6096000" cy="1200329"/>
          </a:xfrm>
          <a:prstGeom prst="rect">
            <a:avLst/>
          </a:prstGeom>
        </p:spPr>
        <p:txBody>
          <a:bodyPr>
            <a:spAutoFit/>
          </a:bodyPr>
          <a:lstStyle/>
          <a:p>
            <a:r>
              <a:rPr lang="en-US" b="0" i="1" dirty="0" smtClean="0">
                <a:solidFill>
                  <a:schemeClr val="tx1">
                    <a:lumMod val="95000"/>
                  </a:schemeClr>
                </a:solidFill>
                <a:effectLst/>
                <a:latin typeface="Algerian" panose="04020705040A02060702" pitchFamily="82" charset="0"/>
              </a:rPr>
              <a:t>         </a:t>
            </a:r>
          </a:p>
          <a:p>
            <a:r>
              <a:rPr lang="en-US" i="1" dirty="0">
                <a:solidFill>
                  <a:schemeClr val="tx1">
                    <a:lumMod val="95000"/>
                  </a:schemeClr>
                </a:solidFill>
                <a:latin typeface="Algerian" panose="04020705040A02060702" pitchFamily="82" charset="0"/>
              </a:rPr>
              <a:t> </a:t>
            </a:r>
            <a:r>
              <a:rPr lang="en-US" i="1" dirty="0" smtClean="0">
                <a:solidFill>
                  <a:schemeClr val="tx1">
                    <a:lumMod val="95000"/>
                  </a:schemeClr>
                </a:solidFill>
                <a:latin typeface="Algerian" panose="04020705040A02060702" pitchFamily="82" charset="0"/>
              </a:rPr>
              <a:t>         </a:t>
            </a:r>
            <a:r>
              <a:rPr lang="en-US" b="0" i="1" dirty="0" smtClean="0">
                <a:solidFill>
                  <a:schemeClr val="tx1">
                    <a:lumMod val="95000"/>
                  </a:schemeClr>
                </a:solidFill>
                <a:effectLst/>
                <a:latin typeface="Algerian" panose="04020705040A02060702" pitchFamily="82" charset="0"/>
              </a:rPr>
              <a:t>Monster of Loch- Ness</a:t>
            </a:r>
            <a:r>
              <a:rPr lang="ru-RU" b="0" i="1" dirty="0" smtClean="0">
                <a:solidFill>
                  <a:schemeClr val="tx1">
                    <a:lumMod val="95000"/>
                  </a:schemeClr>
                </a:solidFill>
                <a:effectLst/>
                <a:latin typeface="Verdana" panose="020B0604030504040204" pitchFamily="34" charset="0"/>
              </a:rPr>
              <a:t>, </a:t>
            </a:r>
            <a:r>
              <a:rPr lang="en-US" b="0" i="1" dirty="0" smtClean="0">
                <a:solidFill>
                  <a:schemeClr val="tx1">
                    <a:lumMod val="95000"/>
                  </a:schemeClr>
                </a:solidFill>
                <a:effectLst/>
                <a:latin typeface="Algerian" panose="04020705040A02060702" pitchFamily="82" charset="0"/>
              </a:rPr>
              <a:t>Loch-Ness</a:t>
            </a:r>
            <a:r>
              <a:rPr lang="ru-RU" b="0" i="1" dirty="0" smtClean="0">
                <a:solidFill>
                  <a:schemeClr val="tx1">
                    <a:lumMod val="95000"/>
                  </a:schemeClr>
                </a:solidFill>
                <a:effectLst/>
                <a:latin typeface="Verdana" panose="020B0604030504040204" pitchFamily="34" charset="0"/>
              </a:rPr>
              <a:t>, </a:t>
            </a:r>
            <a:endParaRPr lang="en-US" b="0" i="1" dirty="0" smtClean="0">
              <a:solidFill>
                <a:schemeClr val="tx1">
                  <a:lumMod val="95000"/>
                </a:schemeClr>
              </a:solidFill>
              <a:effectLst/>
              <a:latin typeface="Verdana" panose="020B0604030504040204" pitchFamily="34" charset="0"/>
            </a:endParaRPr>
          </a:p>
          <a:p>
            <a:endParaRPr lang="en-US" i="1" dirty="0" smtClean="0">
              <a:solidFill>
                <a:schemeClr val="tx1">
                  <a:lumMod val="95000"/>
                </a:schemeClr>
              </a:solidFill>
              <a:latin typeface="Verdana" panose="020B0604030504040204" pitchFamily="34" charset="0"/>
            </a:endParaRPr>
          </a:p>
          <a:p>
            <a:r>
              <a:rPr lang="en-US" b="0" i="1" dirty="0" smtClean="0">
                <a:solidFill>
                  <a:schemeClr val="tx1">
                    <a:lumMod val="95000"/>
                  </a:schemeClr>
                </a:solidFill>
                <a:effectLst/>
                <a:latin typeface="Algerian" panose="04020705040A02060702" pitchFamily="82" charset="0"/>
              </a:rPr>
              <a:t>                       Scotland Highlands</a:t>
            </a:r>
            <a:r>
              <a:rPr lang="en-US" b="0" i="1" dirty="0" smtClean="0">
                <a:solidFill>
                  <a:schemeClr val="tx1">
                    <a:lumMod val="95000"/>
                  </a:schemeClr>
                </a:solidFill>
                <a:effectLst/>
                <a:latin typeface="Verdana" panose="020B0604030504040204" pitchFamily="34" charset="0"/>
              </a:rPr>
              <a:t>.</a:t>
            </a:r>
            <a:endParaRPr lang="ru-RU" dirty="0">
              <a:solidFill>
                <a:schemeClr val="tx1">
                  <a:lumMod val="95000"/>
                </a:schemeClr>
              </a:solidFill>
            </a:endParaRPr>
          </a:p>
        </p:txBody>
      </p:sp>
      <p:pic>
        <p:nvPicPr>
          <p:cNvPr id="5122" name="Picture 2" descr="Лохнесское чудовище, Лох-Несс, Шотландское Высокогорь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7702"/>
            <a:ext cx="5715000" cy="3686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1507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364</TotalTime>
  <Words>365</Words>
  <Application>Microsoft Office PowerPoint</Application>
  <PresentationFormat>Произвольный</PresentationFormat>
  <Paragraphs>42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Бумажная</vt:lpstr>
      <vt:lpstr>            England</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Англия</dc:title>
  <dc:creator>RePack by Diakov</dc:creator>
  <cp:lastModifiedBy>n11</cp:lastModifiedBy>
  <cp:revision>25</cp:revision>
  <dcterms:created xsi:type="dcterms:W3CDTF">2015-10-28T13:45:13Z</dcterms:created>
  <dcterms:modified xsi:type="dcterms:W3CDTF">2016-11-08T11:06:07Z</dcterms:modified>
</cp:coreProperties>
</file>