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60" r:id="rId4"/>
    <p:sldId id="262" r:id="rId5"/>
    <p:sldId id="275" r:id="rId6"/>
    <p:sldId id="274" r:id="rId7"/>
    <p:sldId id="273" r:id="rId8"/>
    <p:sldId id="272" r:id="rId9"/>
    <p:sldId id="278" r:id="rId10"/>
    <p:sldId id="271" r:id="rId11"/>
    <p:sldId id="270" r:id="rId12"/>
    <p:sldId id="269" r:id="rId13"/>
    <p:sldId id="268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11071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192688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Воспитательное мероприятие:</a:t>
            </a:r>
            <a:r>
              <a:rPr lang="ru-RU" sz="8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8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МИФЫ </a:t>
            </a: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ДРЕВНЕЙ </a:t>
            </a: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ГРЕЦИИ</a:t>
            </a: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Балахнина </a:t>
            </a:r>
            <a:r>
              <a:rPr lang="ru-RU" sz="3600" i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О.И.,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методист, педагог дополнительного образования МБУ ДО «Дворец пионеров и школьников г. Курска»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GB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69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7170" name="Picture 2" descr="C:\Users\Пользователь\Desktop\Мифы\main_507519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3"/>
            <a:ext cx="65527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1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8194" name="Picture 2" descr="C:\Users\Пользователь\Desktop\Мифы\mifi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1682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1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9218" name="Picture 2" descr="C:\Users\Пользователь\Desktop\Мифы\mify-drevney-gre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2754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1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10242" name="Picture 2" descr="C:\Users\Пользователь\Desktop\Мифы\pif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08720"/>
            <a:ext cx="691276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1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en-GB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45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11071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1"/>
            <a:ext cx="8784976" cy="674692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cs typeface="Aharoni" pitchFamily="2" charset="-79"/>
              </a:rPr>
              <a:t>Назовите </a:t>
            </a:r>
            <a:r>
              <a:rPr lang="ru-RU" sz="2800" dirty="0">
                <a:solidFill>
                  <a:srgbClr val="FFFF00"/>
                </a:solidFill>
                <a:cs typeface="Aharoni" pitchFamily="2" charset="-79"/>
              </a:rPr>
              <a:t>основное занятие бога:</a:t>
            </a:r>
            <a:br>
              <a:rPr lang="ru-RU" sz="2800" dirty="0">
                <a:solidFill>
                  <a:srgbClr val="FFFF00"/>
                </a:solidFill>
                <a:cs typeface="Aharoni" pitchFamily="2" charset="-79"/>
              </a:rPr>
            </a:br>
            <a:r>
              <a:rPr lang="ru-RU" sz="2800" dirty="0" smtClean="0">
                <a:solidFill>
                  <a:srgbClr val="FFFF00"/>
                </a:solidFill>
                <a:cs typeface="Aharoni" pitchFamily="2" charset="-79"/>
              </a:rPr>
              <a:t/>
            </a:r>
            <a:br>
              <a:rPr lang="ru-RU" sz="2800" dirty="0" smtClean="0">
                <a:solidFill>
                  <a:srgbClr val="FFFF00"/>
                </a:solidFill>
                <a:cs typeface="Aharoni" pitchFamily="2" charset="-79"/>
              </a:rPr>
            </a:br>
            <a:r>
              <a:rPr lang="ru-RU" sz="2800" dirty="0" smtClean="0">
                <a:solidFill>
                  <a:srgbClr val="FFFF00"/>
                </a:solidFill>
              </a:rPr>
              <a:t>Зевс </a:t>
            </a:r>
            <a:r>
              <a:rPr lang="ru-RU" sz="2800" dirty="0">
                <a:solidFill>
                  <a:srgbClr val="FFFF00"/>
                </a:solidFill>
              </a:rPr>
              <a:t>- сильнейший из всех богов, бог грома и молнии</a:t>
            </a:r>
            <a:r>
              <a:rPr lang="ru-RU" sz="2800" dirty="0" smtClean="0">
                <a:solidFill>
                  <a:srgbClr val="FFFF00"/>
                </a:solidFill>
              </a:rPr>
              <a:t>;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Аполлон </a:t>
            </a:r>
            <a:r>
              <a:rPr lang="ru-RU" sz="2800" dirty="0">
                <a:solidFill>
                  <a:srgbClr val="FFFF00"/>
                </a:solidFill>
              </a:rPr>
              <a:t>- бог музыки и поэзии;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Афина </a:t>
            </a:r>
            <a:r>
              <a:rPr lang="ru-RU" sz="2800" dirty="0">
                <a:solidFill>
                  <a:srgbClr val="FFFF00"/>
                </a:solidFill>
              </a:rPr>
              <a:t>- богиня-мастерица и воительница;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Гефест - бог-покровитель огня и обработки металлов;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Афродита - богиня любви.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Пан - бог лесов и полей, покровитель пастухов, охотников, рыбаков.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Эскулап (Асклепий) - бог врачей и врачебного искусства.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Дионис - бог вина, виноделия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GB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48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208912" cy="1944216"/>
          </a:xfrm>
        </p:spPr>
        <p:txBody>
          <a:bodyPr>
            <a:noAutofit/>
          </a:bodyPr>
          <a:lstStyle/>
          <a:p>
            <a:endParaRPr lang="en-GB" sz="5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Мифы\0_b609f_97c7e0f8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80920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2050" name="Picture 2" descr="C:\Users\Пользователь\Desktop\Мифы\4_c52e9b67231e57c0f802dab0cc46cd94_1390467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1500"/>
            <a:ext cx="84249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0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3074" name="Picture 2" descr="C:\Users\Пользователь\Desktop\Мифы\11_8b8e569b77a4cd3f5f1e2175d6968b86_1473506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2646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1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4098" name="Picture 2" descr="C:\Users\Пользователь\Desktop\Мифы\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9125"/>
            <a:ext cx="7488832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1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5122" name="Picture 2" descr="C:\Users\Пользователь\Desktop\Мифы\96022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0567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1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6146" name="Picture 2" descr="C:\Users\Пользователь\Desktop\Мифы\IMG_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728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1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99392"/>
            <a:ext cx="9143998" cy="6858000"/>
          </a:xfrm>
          <a:prstGeom prst="rect">
            <a:avLst/>
          </a:prstGeom>
        </p:spPr>
      </p:pic>
      <p:pic>
        <p:nvPicPr>
          <p:cNvPr id="5" name="Picture 2" descr="C:\Users\Пользователь\Desktop\Мифы\Prom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20688"/>
            <a:ext cx="751522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67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Воспитательное мероприятие: МИФЫ ДРЕВНЕЙ ГРЕЦИИ   Автор: Балахнина О.И., методист, педагог дополнительного образования МБУ ДО «Дворец пионеров и школьников г. Курска» </vt:lpstr>
      <vt:lpstr>Назовите основное занятие бога:  Зевс - сильнейший из всех богов, бог грома и молнии; Аполлон - бог музыки и поэзии; Афина - богиня-мастерица и воительница; Гефест - бог-покровитель огня и обработки металлов; Афродита - богиня любви. Пан - бог лесов и полей, покровитель пастухов, охотников, рыбаков. Эскулап (Асклепий) - бог врачей и врачебного искусства. Дионис - бог вина, виноделия.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ДРЕВНЕЙ ГРЕЦИИ</dc:title>
  <dc:creator>Пользователь</dc:creator>
  <cp:lastModifiedBy>Пользователь</cp:lastModifiedBy>
  <cp:revision>5</cp:revision>
  <dcterms:created xsi:type="dcterms:W3CDTF">2017-04-11T04:29:35Z</dcterms:created>
  <dcterms:modified xsi:type="dcterms:W3CDTF">2019-06-11T11:19:40Z</dcterms:modified>
</cp:coreProperties>
</file>