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77" r:id="rId4"/>
    <p:sldId id="282" r:id="rId5"/>
    <p:sldId id="283" r:id="rId6"/>
    <p:sldId id="284" r:id="rId7"/>
    <p:sldId id="299" r:id="rId8"/>
    <p:sldId id="286" r:id="rId9"/>
    <p:sldId id="296" r:id="rId10"/>
    <p:sldId id="289" r:id="rId11"/>
    <p:sldId id="290" r:id="rId12"/>
    <p:sldId id="300" r:id="rId13"/>
    <p:sldId id="291" r:id="rId14"/>
    <p:sldId id="292" r:id="rId15"/>
    <p:sldId id="297" r:id="rId16"/>
    <p:sldId id="293" r:id="rId17"/>
    <p:sldId id="302" r:id="rId18"/>
    <p:sldId id="301" r:id="rId19"/>
    <p:sldId id="294" r:id="rId20"/>
    <p:sldId id="280" r:id="rId21"/>
    <p:sldId id="281" r:id="rId22"/>
    <p:sldId id="26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38B304-1D14-46C0-9C50-F77D1AEB464F}" type="doc">
      <dgm:prSet loTypeId="urn:microsoft.com/office/officeart/2005/8/layout/hierarchy2" loCatId="hierarchy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D51C114-2AAB-4EF9-9882-E4544EBEC61C}">
      <dgm:prSet phldrT="[Текст]" custT="1"/>
      <dgm:spPr/>
      <dgm:t>
        <a:bodyPr/>
        <a:lstStyle/>
        <a:p>
          <a:r>
            <a:rPr lang="ru-RU" sz="3600" dirty="0" smtClean="0"/>
            <a:t>Мифы</a:t>
          </a:r>
          <a:endParaRPr lang="ru-RU" sz="3600" dirty="0"/>
        </a:p>
      </dgm:t>
    </dgm:pt>
    <dgm:pt modelId="{12095387-8CCC-464E-8919-8733B3C0BF16}" type="parTrans" cxnId="{CAAC9491-BCEA-4C73-B911-3B0374387CA0}">
      <dgm:prSet/>
      <dgm:spPr/>
      <dgm:t>
        <a:bodyPr/>
        <a:lstStyle/>
        <a:p>
          <a:endParaRPr lang="ru-RU"/>
        </a:p>
      </dgm:t>
    </dgm:pt>
    <dgm:pt modelId="{92086F87-30C6-42A0-996F-58CA7A3E5236}" type="sibTrans" cxnId="{CAAC9491-BCEA-4C73-B911-3B0374387CA0}">
      <dgm:prSet/>
      <dgm:spPr/>
      <dgm:t>
        <a:bodyPr/>
        <a:lstStyle/>
        <a:p>
          <a:endParaRPr lang="ru-RU"/>
        </a:p>
      </dgm:t>
    </dgm:pt>
    <dgm:pt modelId="{EB5BCCE6-F6EF-405E-89BF-A58DA12D519B}">
      <dgm:prSet phldrT="[Текст]" custT="1"/>
      <dgm:spPr/>
      <dgm:t>
        <a:bodyPr/>
        <a:lstStyle/>
        <a:p>
          <a:r>
            <a:rPr lang="ru-RU" sz="1600" smtClean="0"/>
            <a:t>эсхатологические</a:t>
          </a:r>
          <a:endParaRPr lang="ru-RU" sz="1600" dirty="0"/>
        </a:p>
      </dgm:t>
    </dgm:pt>
    <dgm:pt modelId="{0A6E906A-9EE1-45C7-A44E-6281F4D67882}" type="parTrans" cxnId="{077C763D-0269-4505-A4BD-3D752D78BBAE}">
      <dgm:prSet/>
      <dgm:spPr/>
      <dgm:t>
        <a:bodyPr/>
        <a:lstStyle/>
        <a:p>
          <a:endParaRPr lang="ru-RU"/>
        </a:p>
      </dgm:t>
    </dgm:pt>
    <dgm:pt modelId="{0E3EE573-69BD-4C0F-AB31-15CD6C1A74F5}" type="sibTrans" cxnId="{077C763D-0269-4505-A4BD-3D752D78BBAE}">
      <dgm:prSet/>
      <dgm:spPr/>
      <dgm:t>
        <a:bodyPr/>
        <a:lstStyle/>
        <a:p>
          <a:endParaRPr lang="ru-RU"/>
        </a:p>
      </dgm:t>
    </dgm:pt>
    <dgm:pt modelId="{8FA6C0BF-4662-423F-9B77-4802E95DAD61}">
      <dgm:prSet phldrT="[Текст]" custT="1"/>
      <dgm:spPr/>
      <dgm:t>
        <a:bodyPr/>
        <a:lstStyle/>
        <a:p>
          <a:r>
            <a:rPr lang="ru-RU" sz="2000" dirty="0" smtClean="0"/>
            <a:t>Причины гибели мира,  потопа,  возрождение мира</a:t>
          </a:r>
          <a:endParaRPr lang="ru-RU" sz="2000" dirty="0"/>
        </a:p>
      </dgm:t>
    </dgm:pt>
    <dgm:pt modelId="{D4941015-C155-4DF3-9E3C-DCA47B834490}" type="parTrans" cxnId="{72D92D04-0D65-4F5E-B3BB-A2D9CD9172FA}">
      <dgm:prSet/>
      <dgm:spPr/>
      <dgm:t>
        <a:bodyPr/>
        <a:lstStyle/>
        <a:p>
          <a:endParaRPr lang="ru-RU"/>
        </a:p>
      </dgm:t>
    </dgm:pt>
    <dgm:pt modelId="{7164B676-FCBA-49B3-B4E3-0A1E9DF88B1F}" type="sibTrans" cxnId="{72D92D04-0D65-4F5E-B3BB-A2D9CD9172FA}">
      <dgm:prSet/>
      <dgm:spPr/>
      <dgm:t>
        <a:bodyPr/>
        <a:lstStyle/>
        <a:p>
          <a:endParaRPr lang="ru-RU"/>
        </a:p>
      </dgm:t>
    </dgm:pt>
    <dgm:pt modelId="{6DBD775B-FE24-494F-9FC7-8CEA909D6633}">
      <dgm:prSet phldrT="[Текст]" custT="1"/>
      <dgm:spPr/>
      <dgm:t>
        <a:bodyPr/>
        <a:lstStyle/>
        <a:p>
          <a:r>
            <a:rPr lang="ru-RU" sz="1600" dirty="0" err="1" smtClean="0"/>
            <a:t>косми</a:t>
          </a:r>
          <a:r>
            <a:rPr lang="ru-RU" sz="1600" dirty="0" smtClean="0"/>
            <a:t>-</a:t>
          </a:r>
        </a:p>
        <a:p>
          <a:r>
            <a:rPr lang="ru-RU" sz="1600" dirty="0" err="1" smtClean="0"/>
            <a:t>ческие</a:t>
          </a:r>
          <a:endParaRPr lang="ru-RU" sz="1600" dirty="0"/>
        </a:p>
      </dgm:t>
    </dgm:pt>
    <dgm:pt modelId="{95B372B3-F783-44BF-B38B-F67E8290B0EF}" type="parTrans" cxnId="{EC209020-561D-42DB-8BE6-720271C84D43}">
      <dgm:prSet/>
      <dgm:spPr/>
      <dgm:t>
        <a:bodyPr/>
        <a:lstStyle/>
        <a:p>
          <a:endParaRPr lang="ru-RU"/>
        </a:p>
      </dgm:t>
    </dgm:pt>
    <dgm:pt modelId="{0C2B6F7A-28C9-4AEA-B3F4-6EE5E002284A}" type="sibTrans" cxnId="{EC209020-561D-42DB-8BE6-720271C84D43}">
      <dgm:prSet/>
      <dgm:spPr/>
      <dgm:t>
        <a:bodyPr/>
        <a:lstStyle/>
        <a:p>
          <a:endParaRPr lang="ru-RU"/>
        </a:p>
      </dgm:t>
    </dgm:pt>
    <dgm:pt modelId="{A41FDCCD-AA31-4857-B7FF-0134643A2A91}">
      <dgm:prSet phldrT="[Текст]"/>
      <dgm:spPr/>
      <dgm:t>
        <a:bodyPr/>
        <a:lstStyle/>
        <a:p>
          <a:r>
            <a:rPr lang="ru-RU" dirty="0" smtClean="0"/>
            <a:t>Происхождение Космоса</a:t>
          </a:r>
          <a:endParaRPr lang="ru-RU" dirty="0"/>
        </a:p>
      </dgm:t>
    </dgm:pt>
    <dgm:pt modelId="{A09D828D-7F9C-4902-A74F-2576185A09C9}" type="parTrans" cxnId="{EE3027AA-E9CF-45CD-82D8-F7C7C72F0BC6}">
      <dgm:prSet/>
      <dgm:spPr/>
      <dgm:t>
        <a:bodyPr/>
        <a:lstStyle/>
        <a:p>
          <a:endParaRPr lang="ru-RU"/>
        </a:p>
      </dgm:t>
    </dgm:pt>
    <dgm:pt modelId="{45907EFB-3448-4DCF-AA2D-2CBE81FE957D}" type="sibTrans" cxnId="{EE3027AA-E9CF-45CD-82D8-F7C7C72F0BC6}">
      <dgm:prSet/>
      <dgm:spPr/>
      <dgm:t>
        <a:bodyPr/>
        <a:lstStyle/>
        <a:p>
          <a:endParaRPr lang="ru-RU"/>
        </a:p>
      </dgm:t>
    </dgm:pt>
    <dgm:pt modelId="{56DA0D94-86DB-4BE0-A8EA-B46848A836E9}">
      <dgm:prSet custT="1"/>
      <dgm:spPr/>
      <dgm:t>
        <a:bodyPr/>
        <a:lstStyle/>
        <a:p>
          <a:r>
            <a:rPr lang="ru-RU" sz="2000" dirty="0" smtClean="0"/>
            <a:t>Происхождение животных, растений,  гор, рек, морей</a:t>
          </a:r>
          <a:endParaRPr lang="ru-RU" sz="2000" dirty="0"/>
        </a:p>
      </dgm:t>
    </dgm:pt>
    <dgm:pt modelId="{F0260AC6-97B2-404F-B0C4-0E973FAD83FC}" type="parTrans" cxnId="{85607F78-B041-442C-A175-B0C02C244301}">
      <dgm:prSet/>
      <dgm:spPr/>
      <dgm:t>
        <a:bodyPr/>
        <a:lstStyle/>
        <a:p>
          <a:endParaRPr lang="ru-RU"/>
        </a:p>
      </dgm:t>
    </dgm:pt>
    <dgm:pt modelId="{CD7B6218-78BD-4D1E-B9B3-13317B97FE3C}" type="sibTrans" cxnId="{85607F78-B041-442C-A175-B0C02C244301}">
      <dgm:prSet/>
      <dgm:spPr/>
      <dgm:t>
        <a:bodyPr/>
        <a:lstStyle/>
        <a:p>
          <a:endParaRPr lang="ru-RU"/>
        </a:p>
      </dgm:t>
    </dgm:pt>
    <dgm:pt modelId="{6D51AFDB-14E4-4CC8-AB83-88272E46DA40}">
      <dgm:prSet custT="1"/>
      <dgm:spPr/>
      <dgm:t>
        <a:bodyPr/>
        <a:lstStyle/>
        <a:p>
          <a:pPr algn="l"/>
          <a:r>
            <a:rPr lang="ru-RU" sz="1400" smtClean="0"/>
            <a:t>этиологические </a:t>
          </a:r>
          <a:endParaRPr lang="ru-RU" sz="1400" dirty="0"/>
        </a:p>
      </dgm:t>
    </dgm:pt>
    <dgm:pt modelId="{211C839A-338C-4E41-87A5-2C46BC2FEB86}" type="parTrans" cxnId="{130F5D14-BAE3-4C58-8133-23FBBDA3F062}">
      <dgm:prSet/>
      <dgm:spPr/>
      <dgm:t>
        <a:bodyPr/>
        <a:lstStyle/>
        <a:p>
          <a:endParaRPr lang="ru-RU"/>
        </a:p>
      </dgm:t>
    </dgm:pt>
    <dgm:pt modelId="{019F3545-101A-49A8-ABD0-C1A8DED49400}" type="sibTrans" cxnId="{130F5D14-BAE3-4C58-8133-23FBBDA3F062}">
      <dgm:prSet/>
      <dgm:spPr/>
      <dgm:t>
        <a:bodyPr/>
        <a:lstStyle/>
        <a:p>
          <a:endParaRPr lang="ru-RU"/>
        </a:p>
      </dgm:t>
    </dgm:pt>
    <dgm:pt modelId="{FF86EFB4-7B9A-4D3D-BEBD-2E2E90BE41A5}">
      <dgm:prSet custT="1"/>
      <dgm:spPr/>
      <dgm:t>
        <a:bodyPr/>
        <a:lstStyle/>
        <a:p>
          <a:r>
            <a:rPr lang="ru-RU" sz="2400" dirty="0" smtClean="0"/>
            <a:t>Появление звезд и планет</a:t>
          </a:r>
          <a:endParaRPr lang="ru-RU" sz="2400" dirty="0"/>
        </a:p>
      </dgm:t>
    </dgm:pt>
    <dgm:pt modelId="{DEE48ADB-E065-4E0F-9D46-BE2F8E629485}" type="parTrans" cxnId="{B4882CDD-7FC5-4AD0-984A-45CEE0915A18}">
      <dgm:prSet/>
      <dgm:spPr/>
      <dgm:t>
        <a:bodyPr/>
        <a:lstStyle/>
        <a:p>
          <a:endParaRPr lang="ru-RU"/>
        </a:p>
      </dgm:t>
    </dgm:pt>
    <dgm:pt modelId="{C931E4C6-C466-4293-B89D-798B8020ABB2}" type="sibTrans" cxnId="{B4882CDD-7FC5-4AD0-984A-45CEE0915A18}">
      <dgm:prSet/>
      <dgm:spPr/>
      <dgm:t>
        <a:bodyPr/>
        <a:lstStyle/>
        <a:p>
          <a:endParaRPr lang="ru-RU"/>
        </a:p>
      </dgm:t>
    </dgm:pt>
    <dgm:pt modelId="{E924B955-8125-4FEA-B23C-DDBC4A7AECB8}">
      <dgm:prSet custT="1"/>
      <dgm:spPr/>
      <dgm:t>
        <a:bodyPr/>
        <a:lstStyle/>
        <a:p>
          <a:r>
            <a:rPr lang="ru-RU" sz="2400" dirty="0" smtClean="0"/>
            <a:t>Происхождение людей</a:t>
          </a:r>
          <a:endParaRPr lang="ru-RU" sz="2400" dirty="0"/>
        </a:p>
      </dgm:t>
    </dgm:pt>
    <dgm:pt modelId="{35793E19-8B7D-40D8-99B3-7FF908089CB7}" type="parTrans" cxnId="{0FC1D332-BC08-4749-BEF2-C2512459707F}">
      <dgm:prSet/>
      <dgm:spPr/>
      <dgm:t>
        <a:bodyPr/>
        <a:lstStyle/>
        <a:p>
          <a:endParaRPr lang="ru-RU"/>
        </a:p>
      </dgm:t>
    </dgm:pt>
    <dgm:pt modelId="{785D5D8E-D497-4C5C-B679-63477173F72D}" type="sibTrans" cxnId="{0FC1D332-BC08-4749-BEF2-C2512459707F}">
      <dgm:prSet/>
      <dgm:spPr/>
      <dgm:t>
        <a:bodyPr/>
        <a:lstStyle/>
        <a:p>
          <a:endParaRPr lang="ru-RU"/>
        </a:p>
      </dgm:t>
    </dgm:pt>
    <dgm:pt modelId="{59C19348-22E4-4C02-9FEC-BCDD40F60943}">
      <dgm:prSet custT="1"/>
      <dgm:spPr/>
      <dgm:t>
        <a:bodyPr/>
        <a:lstStyle/>
        <a:p>
          <a:r>
            <a:rPr lang="ru-RU" sz="1400" smtClean="0"/>
            <a:t>астраль-ные</a:t>
          </a:r>
          <a:endParaRPr lang="ru-RU" sz="1400" dirty="0"/>
        </a:p>
      </dgm:t>
    </dgm:pt>
    <dgm:pt modelId="{7C96CD13-6A57-43BC-B6B7-E3D1E656D567}" type="parTrans" cxnId="{6C29C241-6FDE-4C7C-9FA1-14E762F71BF1}">
      <dgm:prSet/>
      <dgm:spPr/>
      <dgm:t>
        <a:bodyPr/>
        <a:lstStyle/>
        <a:p>
          <a:endParaRPr lang="ru-RU"/>
        </a:p>
      </dgm:t>
    </dgm:pt>
    <dgm:pt modelId="{CA2067EC-60EE-4316-9E8C-33B6292B072F}" type="sibTrans" cxnId="{6C29C241-6FDE-4C7C-9FA1-14E762F71BF1}">
      <dgm:prSet/>
      <dgm:spPr/>
      <dgm:t>
        <a:bodyPr/>
        <a:lstStyle/>
        <a:p>
          <a:endParaRPr lang="ru-RU"/>
        </a:p>
      </dgm:t>
    </dgm:pt>
    <dgm:pt modelId="{30B7A521-4CF7-4778-B851-C37F4E0DF88D}">
      <dgm:prSet custT="1"/>
      <dgm:spPr/>
      <dgm:t>
        <a:bodyPr/>
        <a:lstStyle/>
        <a:p>
          <a:r>
            <a:rPr lang="ru-RU" sz="1400" smtClean="0"/>
            <a:t>календарные</a:t>
          </a:r>
          <a:endParaRPr lang="ru-RU" sz="1400" dirty="0"/>
        </a:p>
      </dgm:t>
    </dgm:pt>
    <dgm:pt modelId="{4E7DDAB7-1C38-4D19-A96F-5D3A9FC12A71}" type="parTrans" cxnId="{F794BDC6-3DCF-493E-A1B8-2541C36570A9}">
      <dgm:prSet/>
      <dgm:spPr/>
      <dgm:t>
        <a:bodyPr/>
        <a:lstStyle/>
        <a:p>
          <a:endParaRPr lang="ru-RU"/>
        </a:p>
      </dgm:t>
    </dgm:pt>
    <dgm:pt modelId="{89CEAE3D-9DD8-4AE8-9AC4-5C40BE1E8C16}" type="sibTrans" cxnId="{F794BDC6-3DCF-493E-A1B8-2541C36570A9}">
      <dgm:prSet/>
      <dgm:spPr/>
      <dgm:t>
        <a:bodyPr/>
        <a:lstStyle/>
        <a:p>
          <a:endParaRPr lang="ru-RU"/>
        </a:p>
      </dgm:t>
    </dgm:pt>
    <dgm:pt modelId="{41EBEA7F-FAE8-49F7-825E-9B02CA81C16F}">
      <dgm:prSet custT="1"/>
      <dgm:spPr/>
      <dgm:t>
        <a:bodyPr/>
        <a:lstStyle/>
        <a:p>
          <a:r>
            <a:rPr lang="ru-RU" sz="1200" smtClean="0"/>
            <a:t>антропо</a:t>
          </a:r>
        </a:p>
        <a:p>
          <a:r>
            <a:rPr lang="ru-RU" sz="1200" smtClean="0"/>
            <a:t>логи-ческие</a:t>
          </a:r>
          <a:endParaRPr lang="ru-RU" sz="1200" dirty="0"/>
        </a:p>
      </dgm:t>
    </dgm:pt>
    <dgm:pt modelId="{6C785557-A2E4-4FFE-B2BD-F9DE48CAA2A4}" type="parTrans" cxnId="{B2B95D4B-9188-4E84-B59E-A96738FC3B7D}">
      <dgm:prSet/>
      <dgm:spPr/>
      <dgm:t>
        <a:bodyPr/>
        <a:lstStyle/>
        <a:p>
          <a:endParaRPr lang="ru-RU"/>
        </a:p>
      </dgm:t>
    </dgm:pt>
    <dgm:pt modelId="{1AD48FC0-AE81-4526-ABDF-00DD8C39D100}" type="sibTrans" cxnId="{B2B95D4B-9188-4E84-B59E-A96738FC3B7D}">
      <dgm:prSet/>
      <dgm:spPr/>
      <dgm:t>
        <a:bodyPr/>
        <a:lstStyle/>
        <a:p>
          <a:endParaRPr lang="ru-RU"/>
        </a:p>
      </dgm:t>
    </dgm:pt>
    <dgm:pt modelId="{C24E4E08-12CC-42CD-A2A6-9754D44C2402}">
      <dgm:prSet custT="1"/>
      <dgm:spPr/>
      <dgm:t>
        <a:bodyPr/>
        <a:lstStyle/>
        <a:p>
          <a:r>
            <a:rPr lang="ru-RU" sz="2400" dirty="0" smtClean="0"/>
            <a:t>Великие деяния героев</a:t>
          </a:r>
          <a:endParaRPr lang="ru-RU" sz="2400" dirty="0"/>
        </a:p>
      </dgm:t>
    </dgm:pt>
    <dgm:pt modelId="{6E1A2913-A874-4119-82F9-2E103E0BB66D}" type="parTrans" cxnId="{2BF8ABB5-39D0-4888-A563-FCCA5CA700FB}">
      <dgm:prSet/>
      <dgm:spPr/>
      <dgm:t>
        <a:bodyPr/>
        <a:lstStyle/>
        <a:p>
          <a:endParaRPr lang="ru-RU"/>
        </a:p>
      </dgm:t>
    </dgm:pt>
    <dgm:pt modelId="{489BB5B3-7D5F-475A-8A12-96BE2EF56233}" type="sibTrans" cxnId="{2BF8ABB5-39D0-4888-A563-FCCA5CA700FB}">
      <dgm:prSet/>
      <dgm:spPr/>
      <dgm:t>
        <a:bodyPr/>
        <a:lstStyle/>
        <a:p>
          <a:endParaRPr lang="ru-RU"/>
        </a:p>
      </dgm:t>
    </dgm:pt>
    <dgm:pt modelId="{CB11A6BD-9511-44E5-B31A-642E67821979}">
      <dgm:prSet custT="1"/>
      <dgm:spPr/>
      <dgm:t>
        <a:bodyPr/>
        <a:lstStyle/>
        <a:p>
          <a:r>
            <a:rPr lang="ru-RU" sz="1600" smtClean="0"/>
            <a:t>герои-</a:t>
          </a:r>
        </a:p>
        <a:p>
          <a:r>
            <a:rPr lang="ru-RU" sz="1600" smtClean="0"/>
            <a:t>ческие</a:t>
          </a:r>
          <a:endParaRPr lang="ru-RU" sz="1600" dirty="0"/>
        </a:p>
      </dgm:t>
    </dgm:pt>
    <dgm:pt modelId="{A871116F-4EBA-4060-B500-40FAEA44055F}" type="parTrans" cxnId="{EE2BF204-394A-4A6F-950D-F1A94CC1C8B1}">
      <dgm:prSet/>
      <dgm:spPr/>
      <dgm:t>
        <a:bodyPr/>
        <a:lstStyle/>
        <a:p>
          <a:endParaRPr lang="ru-RU"/>
        </a:p>
      </dgm:t>
    </dgm:pt>
    <dgm:pt modelId="{1AF9C8FB-01CC-4D9D-979C-91CA0D70255A}" type="sibTrans" cxnId="{EE2BF204-394A-4A6F-950D-F1A94CC1C8B1}">
      <dgm:prSet/>
      <dgm:spPr/>
      <dgm:t>
        <a:bodyPr/>
        <a:lstStyle/>
        <a:p>
          <a:endParaRPr lang="ru-RU"/>
        </a:p>
      </dgm:t>
    </dgm:pt>
    <dgm:pt modelId="{BB3E7BCB-A1BA-4ABC-81C9-0F5C038DAAF3}">
      <dgm:prSet custT="1"/>
      <dgm:spPr/>
      <dgm:t>
        <a:bodyPr/>
        <a:lstStyle/>
        <a:p>
          <a:r>
            <a:rPr lang="ru-RU" sz="2000" dirty="0" smtClean="0"/>
            <a:t>Смена времен года и  связанные с ними обряды</a:t>
          </a:r>
          <a:endParaRPr lang="ru-RU" sz="2000" dirty="0"/>
        </a:p>
      </dgm:t>
    </dgm:pt>
    <dgm:pt modelId="{7A060273-B808-421D-869F-A72118A4366F}" type="sibTrans" cxnId="{0308ED4C-F25E-4912-85EE-48303B6D8B2A}">
      <dgm:prSet/>
      <dgm:spPr/>
      <dgm:t>
        <a:bodyPr/>
        <a:lstStyle/>
        <a:p>
          <a:endParaRPr lang="ru-RU"/>
        </a:p>
      </dgm:t>
    </dgm:pt>
    <dgm:pt modelId="{101A83E6-3419-4D92-B58E-4594F0E9E650}" type="parTrans" cxnId="{0308ED4C-F25E-4912-85EE-48303B6D8B2A}">
      <dgm:prSet/>
      <dgm:spPr/>
      <dgm:t>
        <a:bodyPr/>
        <a:lstStyle/>
        <a:p>
          <a:endParaRPr lang="ru-RU"/>
        </a:p>
      </dgm:t>
    </dgm:pt>
    <dgm:pt modelId="{B7160A36-7FE6-4D7C-845E-FB12EDCCEEB0}" type="pres">
      <dgm:prSet presAssocID="{4138B304-1D14-46C0-9C50-F77D1AEB46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F5D324-1A2B-4986-97C1-8C09AF206020}" type="pres">
      <dgm:prSet presAssocID="{1D51C114-2AAB-4EF9-9882-E4544EBEC61C}" presName="root1" presStyleCnt="0"/>
      <dgm:spPr/>
      <dgm:t>
        <a:bodyPr/>
        <a:lstStyle/>
        <a:p>
          <a:endParaRPr lang="uk-UA"/>
        </a:p>
      </dgm:t>
    </dgm:pt>
    <dgm:pt modelId="{84623758-B007-487D-9121-4BD66205778C}" type="pres">
      <dgm:prSet presAssocID="{1D51C114-2AAB-4EF9-9882-E4544EBEC61C}" presName="LevelOneTextNode" presStyleLbl="node0" presStyleIdx="0" presStyleCnt="1" custLinFactNeighborX="-28616" custLinFactNeighborY="1569">
        <dgm:presLayoutVars>
          <dgm:chPref val="3"/>
        </dgm:presLayoutVars>
      </dgm:prSet>
      <dgm:spPr>
        <a:prstGeom prst="flowChartProcess">
          <a:avLst/>
        </a:prstGeom>
      </dgm:spPr>
      <dgm:t>
        <a:bodyPr/>
        <a:lstStyle/>
        <a:p>
          <a:endParaRPr lang="ru-RU"/>
        </a:p>
      </dgm:t>
    </dgm:pt>
    <dgm:pt modelId="{19BEF51D-A1E2-48B2-8DD4-ECA4A72FF56A}" type="pres">
      <dgm:prSet presAssocID="{1D51C114-2AAB-4EF9-9882-E4544EBEC61C}" presName="level2hierChild" presStyleCnt="0"/>
      <dgm:spPr/>
      <dgm:t>
        <a:bodyPr/>
        <a:lstStyle/>
        <a:p>
          <a:endParaRPr lang="uk-UA"/>
        </a:p>
      </dgm:t>
    </dgm:pt>
    <dgm:pt modelId="{FEADD834-A372-4AA5-B3C0-C495CB0E00EE}" type="pres">
      <dgm:prSet presAssocID="{211C839A-338C-4E41-87A5-2C46BC2FEB86}" presName="conn2-1" presStyleLbl="parChTrans1D2" presStyleIdx="0" presStyleCnt="7"/>
      <dgm:spPr/>
      <dgm:t>
        <a:bodyPr/>
        <a:lstStyle/>
        <a:p>
          <a:endParaRPr lang="ru-RU"/>
        </a:p>
      </dgm:t>
    </dgm:pt>
    <dgm:pt modelId="{AF452EFC-9A70-4999-8120-B95FD1122DBE}" type="pres">
      <dgm:prSet presAssocID="{211C839A-338C-4E41-87A5-2C46BC2FEB86}" presName="connTx" presStyleLbl="parChTrans1D2" presStyleIdx="0" presStyleCnt="7"/>
      <dgm:spPr/>
      <dgm:t>
        <a:bodyPr/>
        <a:lstStyle/>
        <a:p>
          <a:endParaRPr lang="ru-RU"/>
        </a:p>
      </dgm:t>
    </dgm:pt>
    <dgm:pt modelId="{1084FDC8-4AA8-4DCF-AF1A-F6431D4FE38E}" type="pres">
      <dgm:prSet presAssocID="{6D51AFDB-14E4-4CC8-AB83-88272E46DA40}" presName="root2" presStyleCnt="0"/>
      <dgm:spPr/>
      <dgm:t>
        <a:bodyPr/>
        <a:lstStyle/>
        <a:p>
          <a:endParaRPr lang="uk-UA"/>
        </a:p>
      </dgm:t>
    </dgm:pt>
    <dgm:pt modelId="{615127D9-CE2D-4340-8E36-DBDCCEE7AB23}" type="pres">
      <dgm:prSet presAssocID="{6D51AFDB-14E4-4CC8-AB83-88272E46DA40}" presName="LevelTwoTextNode" presStyleLbl="node2" presStyleIdx="0" presStyleCnt="7" custLinFactNeighborX="-44214" custLinFactNeighborY="25960">
        <dgm:presLayoutVars>
          <dgm:chPref val="3"/>
        </dgm:presLayoutVars>
      </dgm:prSet>
      <dgm:spPr>
        <a:prstGeom prst="diamond">
          <a:avLst/>
        </a:prstGeom>
      </dgm:spPr>
      <dgm:t>
        <a:bodyPr/>
        <a:lstStyle/>
        <a:p>
          <a:endParaRPr lang="ru-RU"/>
        </a:p>
      </dgm:t>
    </dgm:pt>
    <dgm:pt modelId="{F98D9F47-BE3D-4356-98F9-E364196D3AB9}" type="pres">
      <dgm:prSet presAssocID="{6D51AFDB-14E4-4CC8-AB83-88272E46DA40}" presName="level3hierChild" presStyleCnt="0"/>
      <dgm:spPr/>
      <dgm:t>
        <a:bodyPr/>
        <a:lstStyle/>
        <a:p>
          <a:endParaRPr lang="uk-UA"/>
        </a:p>
      </dgm:t>
    </dgm:pt>
    <dgm:pt modelId="{6994375F-D9ED-4393-B425-E17214EDAFAB}" type="pres">
      <dgm:prSet presAssocID="{F0260AC6-97B2-404F-B0C4-0E973FAD83FC}" presName="conn2-1" presStyleLbl="parChTrans1D3" presStyleIdx="0" presStyleCnt="7"/>
      <dgm:spPr/>
      <dgm:t>
        <a:bodyPr/>
        <a:lstStyle/>
        <a:p>
          <a:endParaRPr lang="ru-RU"/>
        </a:p>
      </dgm:t>
    </dgm:pt>
    <dgm:pt modelId="{F681BB1F-109F-4F0A-906C-0241C690D128}" type="pres">
      <dgm:prSet presAssocID="{F0260AC6-97B2-404F-B0C4-0E973FAD83FC}" presName="connTx" presStyleLbl="parChTrans1D3" presStyleIdx="0" presStyleCnt="7"/>
      <dgm:spPr/>
      <dgm:t>
        <a:bodyPr/>
        <a:lstStyle/>
        <a:p>
          <a:endParaRPr lang="ru-RU"/>
        </a:p>
      </dgm:t>
    </dgm:pt>
    <dgm:pt modelId="{483CA726-987A-43C7-BDC9-D9CD48D4136B}" type="pres">
      <dgm:prSet presAssocID="{56DA0D94-86DB-4BE0-A8EA-B46848A836E9}" presName="root2" presStyleCnt="0"/>
      <dgm:spPr/>
      <dgm:t>
        <a:bodyPr/>
        <a:lstStyle/>
        <a:p>
          <a:endParaRPr lang="uk-UA"/>
        </a:p>
      </dgm:t>
    </dgm:pt>
    <dgm:pt modelId="{440EB445-33DB-45F3-949C-78AA2D3FC5BB}" type="pres">
      <dgm:prSet presAssocID="{56DA0D94-86DB-4BE0-A8EA-B46848A836E9}" presName="LevelTwoTextNode" presStyleLbl="node3" presStyleIdx="0" presStyleCnt="7" custScaleX="1876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45DA87-8A8F-4072-9977-0472C6EEAEF0}" type="pres">
      <dgm:prSet presAssocID="{56DA0D94-86DB-4BE0-A8EA-B46848A836E9}" presName="level3hierChild" presStyleCnt="0"/>
      <dgm:spPr/>
      <dgm:t>
        <a:bodyPr/>
        <a:lstStyle/>
        <a:p>
          <a:endParaRPr lang="uk-UA"/>
        </a:p>
      </dgm:t>
    </dgm:pt>
    <dgm:pt modelId="{4673B015-93E4-46D6-9160-2F65DAA7859C}" type="pres">
      <dgm:prSet presAssocID="{6C785557-A2E4-4FFE-B2BD-F9DE48CAA2A4}" presName="conn2-1" presStyleLbl="parChTrans1D2" presStyleIdx="1" presStyleCnt="7"/>
      <dgm:spPr/>
      <dgm:t>
        <a:bodyPr/>
        <a:lstStyle/>
        <a:p>
          <a:endParaRPr lang="ru-RU"/>
        </a:p>
      </dgm:t>
    </dgm:pt>
    <dgm:pt modelId="{07FE4E49-420F-4951-8D6C-564D7A0E2062}" type="pres">
      <dgm:prSet presAssocID="{6C785557-A2E4-4FFE-B2BD-F9DE48CAA2A4}" presName="connTx" presStyleLbl="parChTrans1D2" presStyleIdx="1" presStyleCnt="7"/>
      <dgm:spPr/>
      <dgm:t>
        <a:bodyPr/>
        <a:lstStyle/>
        <a:p>
          <a:endParaRPr lang="ru-RU"/>
        </a:p>
      </dgm:t>
    </dgm:pt>
    <dgm:pt modelId="{F6C16EDE-B2D7-4E7A-8F82-E9BEA3166C1F}" type="pres">
      <dgm:prSet presAssocID="{41EBEA7F-FAE8-49F7-825E-9B02CA81C16F}" presName="root2" presStyleCnt="0"/>
      <dgm:spPr/>
      <dgm:t>
        <a:bodyPr/>
        <a:lstStyle/>
        <a:p>
          <a:endParaRPr lang="uk-UA"/>
        </a:p>
      </dgm:t>
    </dgm:pt>
    <dgm:pt modelId="{96D535C1-81DA-4A06-B33B-9B397A450E91}" type="pres">
      <dgm:prSet presAssocID="{41EBEA7F-FAE8-49F7-825E-9B02CA81C16F}" presName="LevelTwoTextNode" presStyleLbl="node2" presStyleIdx="1" presStyleCnt="7" custLinFactNeighborX="-4144" custLinFactNeighborY="8910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3A6768CB-B149-4EAF-A6D8-8F711FDF1DA4}" type="pres">
      <dgm:prSet presAssocID="{41EBEA7F-FAE8-49F7-825E-9B02CA81C16F}" presName="level3hierChild" presStyleCnt="0"/>
      <dgm:spPr/>
      <dgm:t>
        <a:bodyPr/>
        <a:lstStyle/>
        <a:p>
          <a:endParaRPr lang="uk-UA"/>
        </a:p>
      </dgm:t>
    </dgm:pt>
    <dgm:pt modelId="{DD342B7E-4CD0-4FD7-8C62-947355459293}" type="pres">
      <dgm:prSet presAssocID="{35793E19-8B7D-40D8-99B3-7FF908089CB7}" presName="conn2-1" presStyleLbl="parChTrans1D3" presStyleIdx="1" presStyleCnt="7"/>
      <dgm:spPr/>
      <dgm:t>
        <a:bodyPr/>
        <a:lstStyle/>
        <a:p>
          <a:endParaRPr lang="ru-RU"/>
        </a:p>
      </dgm:t>
    </dgm:pt>
    <dgm:pt modelId="{F85C79E8-4F0E-43D4-A624-8D753CB38B6D}" type="pres">
      <dgm:prSet presAssocID="{35793E19-8B7D-40D8-99B3-7FF908089CB7}" presName="connTx" presStyleLbl="parChTrans1D3" presStyleIdx="1" presStyleCnt="7"/>
      <dgm:spPr/>
      <dgm:t>
        <a:bodyPr/>
        <a:lstStyle/>
        <a:p>
          <a:endParaRPr lang="ru-RU"/>
        </a:p>
      </dgm:t>
    </dgm:pt>
    <dgm:pt modelId="{6D34DA9D-FB39-411D-8D92-6CD576A0EB12}" type="pres">
      <dgm:prSet presAssocID="{E924B955-8125-4FEA-B23C-DDBC4A7AECB8}" presName="root2" presStyleCnt="0"/>
      <dgm:spPr/>
      <dgm:t>
        <a:bodyPr/>
        <a:lstStyle/>
        <a:p>
          <a:endParaRPr lang="uk-UA"/>
        </a:p>
      </dgm:t>
    </dgm:pt>
    <dgm:pt modelId="{E053CC88-F3E6-44E8-AF1F-4665C0431E59}" type="pres">
      <dgm:prSet presAssocID="{E924B955-8125-4FEA-B23C-DDBC4A7AECB8}" presName="LevelTwoTextNode" presStyleLbl="node3" presStyleIdx="1" presStyleCnt="7" custScaleX="1609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36DEDA-150F-4E48-A426-54C01DEBFF12}" type="pres">
      <dgm:prSet presAssocID="{E924B955-8125-4FEA-B23C-DDBC4A7AECB8}" presName="level3hierChild" presStyleCnt="0"/>
      <dgm:spPr/>
      <dgm:t>
        <a:bodyPr/>
        <a:lstStyle/>
        <a:p>
          <a:endParaRPr lang="uk-UA"/>
        </a:p>
      </dgm:t>
    </dgm:pt>
    <dgm:pt modelId="{57D776CE-1147-497F-A425-0FA7BD6A8C55}" type="pres">
      <dgm:prSet presAssocID="{7C96CD13-6A57-43BC-B6B7-E3D1E656D567}" presName="conn2-1" presStyleLbl="parChTrans1D2" presStyleIdx="2" presStyleCnt="7"/>
      <dgm:spPr/>
      <dgm:t>
        <a:bodyPr/>
        <a:lstStyle/>
        <a:p>
          <a:endParaRPr lang="ru-RU"/>
        </a:p>
      </dgm:t>
    </dgm:pt>
    <dgm:pt modelId="{9B3688DF-DA2B-4B80-97D9-7B862A2B48CD}" type="pres">
      <dgm:prSet presAssocID="{7C96CD13-6A57-43BC-B6B7-E3D1E656D567}" presName="connTx" presStyleLbl="parChTrans1D2" presStyleIdx="2" presStyleCnt="7"/>
      <dgm:spPr/>
      <dgm:t>
        <a:bodyPr/>
        <a:lstStyle/>
        <a:p>
          <a:endParaRPr lang="ru-RU"/>
        </a:p>
      </dgm:t>
    </dgm:pt>
    <dgm:pt modelId="{3562510A-FD28-42D4-94B4-B3496AA7310E}" type="pres">
      <dgm:prSet presAssocID="{59C19348-22E4-4C02-9FEC-BCDD40F60943}" presName="root2" presStyleCnt="0"/>
      <dgm:spPr/>
      <dgm:t>
        <a:bodyPr/>
        <a:lstStyle/>
        <a:p>
          <a:endParaRPr lang="uk-UA"/>
        </a:p>
      </dgm:t>
    </dgm:pt>
    <dgm:pt modelId="{4B219EBB-5B84-41D6-95B4-DE9E309D203E}" type="pres">
      <dgm:prSet presAssocID="{59C19348-22E4-4C02-9FEC-BCDD40F60943}" presName="LevelTwoTextNode" presStyleLbl="node2" presStyleIdx="2" presStyleCnt="7" custLinFactNeighborX="-26283" custLinFactNeighborY="9820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5A2DB45E-2CE9-4974-A6A6-B1B120E21975}" type="pres">
      <dgm:prSet presAssocID="{59C19348-22E4-4C02-9FEC-BCDD40F60943}" presName="level3hierChild" presStyleCnt="0"/>
      <dgm:spPr/>
      <dgm:t>
        <a:bodyPr/>
        <a:lstStyle/>
        <a:p>
          <a:endParaRPr lang="uk-UA"/>
        </a:p>
      </dgm:t>
    </dgm:pt>
    <dgm:pt modelId="{89413148-49D6-4AA2-BAD5-5E761DE2AA2D}" type="pres">
      <dgm:prSet presAssocID="{DEE48ADB-E065-4E0F-9D46-BE2F8E629485}" presName="conn2-1" presStyleLbl="parChTrans1D3" presStyleIdx="2" presStyleCnt="7"/>
      <dgm:spPr/>
      <dgm:t>
        <a:bodyPr/>
        <a:lstStyle/>
        <a:p>
          <a:endParaRPr lang="ru-RU"/>
        </a:p>
      </dgm:t>
    </dgm:pt>
    <dgm:pt modelId="{D3343927-DCD7-4761-A114-6EB4C52A3F25}" type="pres">
      <dgm:prSet presAssocID="{DEE48ADB-E065-4E0F-9D46-BE2F8E629485}" presName="connTx" presStyleLbl="parChTrans1D3" presStyleIdx="2" presStyleCnt="7"/>
      <dgm:spPr/>
      <dgm:t>
        <a:bodyPr/>
        <a:lstStyle/>
        <a:p>
          <a:endParaRPr lang="ru-RU"/>
        </a:p>
      </dgm:t>
    </dgm:pt>
    <dgm:pt modelId="{0CD48EB2-923F-42A4-A758-968FB240BEF7}" type="pres">
      <dgm:prSet presAssocID="{FF86EFB4-7B9A-4D3D-BEBD-2E2E90BE41A5}" presName="root2" presStyleCnt="0"/>
      <dgm:spPr/>
      <dgm:t>
        <a:bodyPr/>
        <a:lstStyle/>
        <a:p>
          <a:endParaRPr lang="uk-UA"/>
        </a:p>
      </dgm:t>
    </dgm:pt>
    <dgm:pt modelId="{872F8650-C4AE-43B6-8340-AE41E9152D58}" type="pres">
      <dgm:prSet presAssocID="{FF86EFB4-7B9A-4D3D-BEBD-2E2E90BE41A5}" presName="LevelTwoTextNode" presStyleLbl="node3" presStyleIdx="2" presStyleCnt="7" custScaleX="187650" custLinFactNeighborX="-15" custLinFactNeighborY="-46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E01B08-07B8-432A-A6DA-21E75274D89E}" type="pres">
      <dgm:prSet presAssocID="{FF86EFB4-7B9A-4D3D-BEBD-2E2E90BE41A5}" presName="level3hierChild" presStyleCnt="0"/>
      <dgm:spPr/>
      <dgm:t>
        <a:bodyPr/>
        <a:lstStyle/>
        <a:p>
          <a:endParaRPr lang="uk-UA"/>
        </a:p>
      </dgm:t>
    </dgm:pt>
    <dgm:pt modelId="{7F8149FA-C36C-4A94-A619-76BD0B6379CF}" type="pres">
      <dgm:prSet presAssocID="{A871116F-4EBA-4060-B500-40FAEA44055F}" presName="conn2-1" presStyleLbl="parChTrans1D2" presStyleIdx="3" presStyleCnt="7"/>
      <dgm:spPr/>
      <dgm:t>
        <a:bodyPr/>
        <a:lstStyle/>
        <a:p>
          <a:endParaRPr lang="ru-RU"/>
        </a:p>
      </dgm:t>
    </dgm:pt>
    <dgm:pt modelId="{5334E6D7-0DF1-4AFC-8DCF-59201F166480}" type="pres">
      <dgm:prSet presAssocID="{A871116F-4EBA-4060-B500-40FAEA44055F}" presName="connTx" presStyleLbl="parChTrans1D2" presStyleIdx="3" presStyleCnt="7"/>
      <dgm:spPr/>
      <dgm:t>
        <a:bodyPr/>
        <a:lstStyle/>
        <a:p>
          <a:endParaRPr lang="ru-RU"/>
        </a:p>
      </dgm:t>
    </dgm:pt>
    <dgm:pt modelId="{20AE53FD-847B-4B07-B19F-35A1D39DA020}" type="pres">
      <dgm:prSet presAssocID="{CB11A6BD-9511-44E5-B31A-642E67821979}" presName="root2" presStyleCnt="0"/>
      <dgm:spPr/>
      <dgm:t>
        <a:bodyPr/>
        <a:lstStyle/>
        <a:p>
          <a:endParaRPr lang="uk-UA"/>
        </a:p>
      </dgm:t>
    </dgm:pt>
    <dgm:pt modelId="{B2B04D1E-DDF0-4FF9-BEC3-6E439062A1FC}" type="pres">
      <dgm:prSet presAssocID="{CB11A6BD-9511-44E5-B31A-642E67821979}" presName="LevelTwoTextNode" presStyleLbl="node2" presStyleIdx="3" presStyleCnt="7" custLinFactNeighborX="-4044" custLinFactNeighborY="1569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5C0761CD-4E96-42BA-B071-F5A3C31AED22}" type="pres">
      <dgm:prSet presAssocID="{CB11A6BD-9511-44E5-B31A-642E67821979}" presName="level3hierChild" presStyleCnt="0"/>
      <dgm:spPr/>
      <dgm:t>
        <a:bodyPr/>
        <a:lstStyle/>
        <a:p>
          <a:endParaRPr lang="uk-UA"/>
        </a:p>
      </dgm:t>
    </dgm:pt>
    <dgm:pt modelId="{F93367BA-DDEA-44C4-849C-DC169DA5FC75}" type="pres">
      <dgm:prSet presAssocID="{6E1A2913-A874-4119-82F9-2E103E0BB66D}" presName="conn2-1" presStyleLbl="parChTrans1D3" presStyleIdx="3" presStyleCnt="7"/>
      <dgm:spPr/>
      <dgm:t>
        <a:bodyPr/>
        <a:lstStyle/>
        <a:p>
          <a:endParaRPr lang="ru-RU"/>
        </a:p>
      </dgm:t>
    </dgm:pt>
    <dgm:pt modelId="{5AC7C443-CB41-4F07-95B2-428ADEDBF771}" type="pres">
      <dgm:prSet presAssocID="{6E1A2913-A874-4119-82F9-2E103E0BB66D}" presName="connTx" presStyleLbl="parChTrans1D3" presStyleIdx="3" presStyleCnt="7"/>
      <dgm:spPr/>
      <dgm:t>
        <a:bodyPr/>
        <a:lstStyle/>
        <a:p>
          <a:endParaRPr lang="ru-RU"/>
        </a:p>
      </dgm:t>
    </dgm:pt>
    <dgm:pt modelId="{8F32039B-3CF9-4E72-87F5-5356FD9149BD}" type="pres">
      <dgm:prSet presAssocID="{C24E4E08-12CC-42CD-A2A6-9754D44C2402}" presName="root2" presStyleCnt="0"/>
      <dgm:spPr/>
      <dgm:t>
        <a:bodyPr/>
        <a:lstStyle/>
        <a:p>
          <a:endParaRPr lang="uk-UA"/>
        </a:p>
      </dgm:t>
    </dgm:pt>
    <dgm:pt modelId="{B89CD297-B3DB-49CD-9566-1B18B6F7FA52}" type="pres">
      <dgm:prSet presAssocID="{C24E4E08-12CC-42CD-A2A6-9754D44C2402}" presName="LevelTwoTextNode" presStyleLbl="node3" presStyleIdx="3" presStyleCnt="7" custScaleX="149890" custLinFactNeighborX="1073" custLinFactNeighborY="15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1CE091-F19C-489C-BAF3-283A771BBCB9}" type="pres">
      <dgm:prSet presAssocID="{C24E4E08-12CC-42CD-A2A6-9754D44C2402}" presName="level3hierChild" presStyleCnt="0"/>
      <dgm:spPr/>
      <dgm:t>
        <a:bodyPr/>
        <a:lstStyle/>
        <a:p>
          <a:endParaRPr lang="uk-UA"/>
        </a:p>
      </dgm:t>
    </dgm:pt>
    <dgm:pt modelId="{0920427A-E415-4FF7-8A1F-AE01BE051786}" type="pres">
      <dgm:prSet presAssocID="{4E7DDAB7-1C38-4D19-A96F-5D3A9FC12A71}" presName="conn2-1" presStyleLbl="parChTrans1D2" presStyleIdx="4" presStyleCnt="7"/>
      <dgm:spPr/>
      <dgm:t>
        <a:bodyPr/>
        <a:lstStyle/>
        <a:p>
          <a:endParaRPr lang="ru-RU"/>
        </a:p>
      </dgm:t>
    </dgm:pt>
    <dgm:pt modelId="{DA5164D1-B815-4B34-87A0-FCA58F274013}" type="pres">
      <dgm:prSet presAssocID="{4E7DDAB7-1C38-4D19-A96F-5D3A9FC12A71}" presName="connTx" presStyleLbl="parChTrans1D2" presStyleIdx="4" presStyleCnt="7"/>
      <dgm:spPr/>
      <dgm:t>
        <a:bodyPr/>
        <a:lstStyle/>
        <a:p>
          <a:endParaRPr lang="ru-RU"/>
        </a:p>
      </dgm:t>
    </dgm:pt>
    <dgm:pt modelId="{29F7395B-9419-4E52-A30C-EC3330BC193E}" type="pres">
      <dgm:prSet presAssocID="{30B7A521-4CF7-4778-B851-C37F4E0DF88D}" presName="root2" presStyleCnt="0"/>
      <dgm:spPr/>
      <dgm:t>
        <a:bodyPr/>
        <a:lstStyle/>
        <a:p>
          <a:endParaRPr lang="uk-UA"/>
        </a:p>
      </dgm:t>
    </dgm:pt>
    <dgm:pt modelId="{D853ABE0-D7AC-4AF0-B28C-0FAC86BB2EBA}" type="pres">
      <dgm:prSet presAssocID="{30B7A521-4CF7-4778-B851-C37F4E0DF88D}" presName="LevelTwoTextNode" presStyleLbl="node2" presStyleIdx="4" presStyleCnt="7" custLinFactNeighborX="-21835" custLinFactNeighborY="2215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1BE274C3-5B40-4AFE-B1E6-09FF3ED43B48}" type="pres">
      <dgm:prSet presAssocID="{30B7A521-4CF7-4778-B851-C37F4E0DF88D}" presName="level3hierChild" presStyleCnt="0"/>
      <dgm:spPr/>
      <dgm:t>
        <a:bodyPr/>
        <a:lstStyle/>
        <a:p>
          <a:endParaRPr lang="uk-UA"/>
        </a:p>
      </dgm:t>
    </dgm:pt>
    <dgm:pt modelId="{7387CDC1-4306-4F06-8B93-D70981BA4701}" type="pres">
      <dgm:prSet presAssocID="{101A83E6-3419-4D92-B58E-4594F0E9E650}" presName="conn2-1" presStyleLbl="parChTrans1D3" presStyleIdx="4" presStyleCnt="7"/>
      <dgm:spPr/>
      <dgm:t>
        <a:bodyPr/>
        <a:lstStyle/>
        <a:p>
          <a:endParaRPr lang="ru-RU"/>
        </a:p>
      </dgm:t>
    </dgm:pt>
    <dgm:pt modelId="{BC67B538-DE67-453A-8BD2-A0B5ACE55BCE}" type="pres">
      <dgm:prSet presAssocID="{101A83E6-3419-4D92-B58E-4594F0E9E650}" presName="connTx" presStyleLbl="parChTrans1D3" presStyleIdx="4" presStyleCnt="7"/>
      <dgm:spPr/>
      <dgm:t>
        <a:bodyPr/>
        <a:lstStyle/>
        <a:p>
          <a:endParaRPr lang="ru-RU"/>
        </a:p>
      </dgm:t>
    </dgm:pt>
    <dgm:pt modelId="{7687E26B-FDA9-42D2-A654-4CF634AA20E8}" type="pres">
      <dgm:prSet presAssocID="{BB3E7BCB-A1BA-4ABC-81C9-0F5C038DAAF3}" presName="root2" presStyleCnt="0"/>
      <dgm:spPr/>
      <dgm:t>
        <a:bodyPr/>
        <a:lstStyle/>
        <a:p>
          <a:endParaRPr lang="uk-UA"/>
        </a:p>
      </dgm:t>
    </dgm:pt>
    <dgm:pt modelId="{FCEE3F2D-01BB-4B1F-957B-DCBECA114C8F}" type="pres">
      <dgm:prSet presAssocID="{BB3E7BCB-A1BA-4ABC-81C9-0F5C038DAAF3}" presName="LevelTwoTextNode" presStyleLbl="node3" presStyleIdx="4" presStyleCnt="7" custScaleX="172538" custLinFactNeighborX="574" custLinFactNeighborY="-32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CBDED-5A37-4A56-95BC-2500E6096648}" type="pres">
      <dgm:prSet presAssocID="{BB3E7BCB-A1BA-4ABC-81C9-0F5C038DAAF3}" presName="level3hierChild" presStyleCnt="0"/>
      <dgm:spPr/>
      <dgm:t>
        <a:bodyPr/>
        <a:lstStyle/>
        <a:p>
          <a:endParaRPr lang="uk-UA"/>
        </a:p>
      </dgm:t>
    </dgm:pt>
    <dgm:pt modelId="{98C281A3-1793-41C6-821F-3E1F3BCF5908}" type="pres">
      <dgm:prSet presAssocID="{0A6E906A-9EE1-45C7-A44E-6281F4D67882}" presName="conn2-1" presStyleLbl="parChTrans1D2" presStyleIdx="5" presStyleCnt="7"/>
      <dgm:spPr/>
      <dgm:t>
        <a:bodyPr/>
        <a:lstStyle/>
        <a:p>
          <a:endParaRPr lang="ru-RU"/>
        </a:p>
      </dgm:t>
    </dgm:pt>
    <dgm:pt modelId="{5607C249-7834-4D7C-8DBA-1CF616114778}" type="pres">
      <dgm:prSet presAssocID="{0A6E906A-9EE1-45C7-A44E-6281F4D67882}" presName="connTx" presStyleLbl="parChTrans1D2" presStyleIdx="5" presStyleCnt="7"/>
      <dgm:spPr/>
      <dgm:t>
        <a:bodyPr/>
        <a:lstStyle/>
        <a:p>
          <a:endParaRPr lang="ru-RU"/>
        </a:p>
      </dgm:t>
    </dgm:pt>
    <dgm:pt modelId="{2FE55D1C-0BE3-4151-BBC3-F71EEB0A1B99}" type="pres">
      <dgm:prSet presAssocID="{EB5BCCE6-F6EF-405E-89BF-A58DA12D519B}" presName="root2" presStyleCnt="0"/>
      <dgm:spPr/>
      <dgm:t>
        <a:bodyPr/>
        <a:lstStyle/>
        <a:p>
          <a:endParaRPr lang="uk-UA"/>
        </a:p>
      </dgm:t>
    </dgm:pt>
    <dgm:pt modelId="{C768690E-6DF3-44A0-8E42-11D6D2F6CF63}" type="pres">
      <dgm:prSet presAssocID="{EB5BCCE6-F6EF-405E-89BF-A58DA12D519B}" presName="LevelTwoTextNode" presStyleLbl="node2" presStyleIdx="5" presStyleCnt="7" custLinFactNeighborX="4852" custLinFactNeighborY="2860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C14DC4C8-9CE6-46B0-882E-3326CD22D452}" type="pres">
      <dgm:prSet presAssocID="{EB5BCCE6-F6EF-405E-89BF-A58DA12D519B}" presName="level3hierChild" presStyleCnt="0"/>
      <dgm:spPr/>
      <dgm:t>
        <a:bodyPr/>
        <a:lstStyle/>
        <a:p>
          <a:endParaRPr lang="uk-UA"/>
        </a:p>
      </dgm:t>
    </dgm:pt>
    <dgm:pt modelId="{AEC320BD-A758-43B8-B21E-F9C883A9C567}" type="pres">
      <dgm:prSet presAssocID="{D4941015-C155-4DF3-9E3C-DCA47B834490}" presName="conn2-1" presStyleLbl="parChTrans1D3" presStyleIdx="5" presStyleCnt="7"/>
      <dgm:spPr/>
      <dgm:t>
        <a:bodyPr/>
        <a:lstStyle/>
        <a:p>
          <a:endParaRPr lang="ru-RU"/>
        </a:p>
      </dgm:t>
    </dgm:pt>
    <dgm:pt modelId="{743D3CBF-2507-409C-9EFA-B50224B9068E}" type="pres">
      <dgm:prSet presAssocID="{D4941015-C155-4DF3-9E3C-DCA47B834490}" presName="connTx" presStyleLbl="parChTrans1D3" presStyleIdx="5" presStyleCnt="7"/>
      <dgm:spPr/>
      <dgm:t>
        <a:bodyPr/>
        <a:lstStyle/>
        <a:p>
          <a:endParaRPr lang="ru-RU"/>
        </a:p>
      </dgm:t>
    </dgm:pt>
    <dgm:pt modelId="{770E598F-5D1C-4D6D-92EE-7572CDA87846}" type="pres">
      <dgm:prSet presAssocID="{8FA6C0BF-4662-423F-9B77-4802E95DAD61}" presName="root2" presStyleCnt="0"/>
      <dgm:spPr/>
      <dgm:t>
        <a:bodyPr/>
        <a:lstStyle/>
        <a:p>
          <a:endParaRPr lang="uk-UA"/>
        </a:p>
      </dgm:t>
    </dgm:pt>
    <dgm:pt modelId="{C670BA55-4B17-4857-A987-62DF21AB0EB1}" type="pres">
      <dgm:prSet presAssocID="{8FA6C0BF-4662-423F-9B77-4802E95DAD61}" presName="LevelTwoTextNode" presStyleLbl="node3" presStyleIdx="5" presStyleCnt="7" custScaleX="1965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F8F6FA-65B7-488A-90BA-27A494F5FE6C}" type="pres">
      <dgm:prSet presAssocID="{8FA6C0BF-4662-423F-9B77-4802E95DAD61}" presName="level3hierChild" presStyleCnt="0"/>
      <dgm:spPr/>
      <dgm:t>
        <a:bodyPr/>
        <a:lstStyle/>
        <a:p>
          <a:endParaRPr lang="uk-UA"/>
        </a:p>
      </dgm:t>
    </dgm:pt>
    <dgm:pt modelId="{E2F1C636-C5F9-4882-AF49-89BCE41A253D}" type="pres">
      <dgm:prSet presAssocID="{95B372B3-F783-44BF-B38B-F67E8290B0EF}" presName="conn2-1" presStyleLbl="parChTrans1D2" presStyleIdx="6" presStyleCnt="7"/>
      <dgm:spPr/>
      <dgm:t>
        <a:bodyPr/>
        <a:lstStyle/>
        <a:p>
          <a:endParaRPr lang="ru-RU"/>
        </a:p>
      </dgm:t>
    </dgm:pt>
    <dgm:pt modelId="{F4D1C45B-262A-4B4B-AC30-D8B442C408C3}" type="pres">
      <dgm:prSet presAssocID="{95B372B3-F783-44BF-B38B-F67E8290B0EF}" presName="connTx" presStyleLbl="parChTrans1D2" presStyleIdx="6" presStyleCnt="7"/>
      <dgm:spPr/>
      <dgm:t>
        <a:bodyPr/>
        <a:lstStyle/>
        <a:p>
          <a:endParaRPr lang="ru-RU"/>
        </a:p>
      </dgm:t>
    </dgm:pt>
    <dgm:pt modelId="{99256256-F149-49DA-8309-E98161753AE8}" type="pres">
      <dgm:prSet presAssocID="{6DBD775B-FE24-494F-9FC7-8CEA909D6633}" presName="root2" presStyleCnt="0"/>
      <dgm:spPr/>
      <dgm:t>
        <a:bodyPr/>
        <a:lstStyle/>
        <a:p>
          <a:endParaRPr lang="uk-UA"/>
        </a:p>
      </dgm:t>
    </dgm:pt>
    <dgm:pt modelId="{49093F09-60EB-4BC8-A883-22CCAD66B246}" type="pres">
      <dgm:prSet presAssocID="{6DBD775B-FE24-494F-9FC7-8CEA909D6633}" presName="LevelTwoTextNode" presStyleLbl="node2" presStyleIdx="6" presStyleCnt="7" custLinFactNeighborX="-39627" custLinFactNeighborY="12401">
        <dgm:presLayoutVars>
          <dgm:chPref val="3"/>
        </dgm:presLayoutVars>
      </dgm:prSet>
      <dgm:spPr>
        <a:prstGeom prst="flowChartDecision">
          <a:avLst/>
        </a:prstGeom>
      </dgm:spPr>
      <dgm:t>
        <a:bodyPr/>
        <a:lstStyle/>
        <a:p>
          <a:endParaRPr lang="ru-RU"/>
        </a:p>
      </dgm:t>
    </dgm:pt>
    <dgm:pt modelId="{F12F3978-7F48-41E4-B0CB-C4DFF0F23171}" type="pres">
      <dgm:prSet presAssocID="{6DBD775B-FE24-494F-9FC7-8CEA909D6633}" presName="level3hierChild" presStyleCnt="0"/>
      <dgm:spPr/>
      <dgm:t>
        <a:bodyPr/>
        <a:lstStyle/>
        <a:p>
          <a:endParaRPr lang="uk-UA"/>
        </a:p>
      </dgm:t>
    </dgm:pt>
    <dgm:pt modelId="{6F810556-1010-4C06-AFFD-B1CE783EE02A}" type="pres">
      <dgm:prSet presAssocID="{A09D828D-7F9C-4902-A74F-2576185A09C9}" presName="conn2-1" presStyleLbl="parChTrans1D3" presStyleIdx="6" presStyleCnt="7"/>
      <dgm:spPr/>
      <dgm:t>
        <a:bodyPr/>
        <a:lstStyle/>
        <a:p>
          <a:endParaRPr lang="ru-RU"/>
        </a:p>
      </dgm:t>
    </dgm:pt>
    <dgm:pt modelId="{FA6E71D3-8D59-4103-AF3B-573AAAE2628C}" type="pres">
      <dgm:prSet presAssocID="{A09D828D-7F9C-4902-A74F-2576185A09C9}" presName="connTx" presStyleLbl="parChTrans1D3" presStyleIdx="6" presStyleCnt="7"/>
      <dgm:spPr/>
      <dgm:t>
        <a:bodyPr/>
        <a:lstStyle/>
        <a:p>
          <a:endParaRPr lang="ru-RU"/>
        </a:p>
      </dgm:t>
    </dgm:pt>
    <dgm:pt modelId="{587ECFF6-EDAD-45BC-879A-72F30B78D39F}" type="pres">
      <dgm:prSet presAssocID="{A41FDCCD-AA31-4857-B7FF-0134643A2A91}" presName="root2" presStyleCnt="0"/>
      <dgm:spPr/>
      <dgm:t>
        <a:bodyPr/>
        <a:lstStyle/>
        <a:p>
          <a:endParaRPr lang="uk-UA"/>
        </a:p>
      </dgm:t>
    </dgm:pt>
    <dgm:pt modelId="{239A1D37-5401-4E56-A292-62518E215FED}" type="pres">
      <dgm:prSet presAssocID="{A41FDCCD-AA31-4857-B7FF-0134643A2A91}" presName="LevelTwoTextNode" presStyleLbl="node3" presStyleIdx="6" presStyleCnt="7" custScaleX="1520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E8C882-B1A1-4162-B970-47187AEC6F11}" type="pres">
      <dgm:prSet presAssocID="{A41FDCCD-AA31-4857-B7FF-0134643A2A91}" presName="level3hierChild" presStyleCnt="0"/>
      <dgm:spPr/>
      <dgm:t>
        <a:bodyPr/>
        <a:lstStyle/>
        <a:p>
          <a:endParaRPr lang="uk-UA"/>
        </a:p>
      </dgm:t>
    </dgm:pt>
  </dgm:ptLst>
  <dgm:cxnLst>
    <dgm:cxn modelId="{D0CEDA7D-7912-4EAE-8B83-9BB6EE266B2D}" type="presOf" srcId="{C24E4E08-12CC-42CD-A2A6-9754D44C2402}" destId="{B89CD297-B3DB-49CD-9566-1B18B6F7FA52}" srcOrd="0" destOrd="0" presId="urn:microsoft.com/office/officeart/2005/8/layout/hierarchy2"/>
    <dgm:cxn modelId="{B4882CDD-7FC5-4AD0-984A-45CEE0915A18}" srcId="{59C19348-22E4-4C02-9FEC-BCDD40F60943}" destId="{FF86EFB4-7B9A-4D3D-BEBD-2E2E90BE41A5}" srcOrd="0" destOrd="0" parTransId="{DEE48ADB-E065-4E0F-9D46-BE2F8E629485}" sibTransId="{C931E4C6-C466-4293-B89D-798B8020ABB2}"/>
    <dgm:cxn modelId="{B5845418-11AB-4647-B7AA-61DA8FF1BBB3}" type="presOf" srcId="{A09D828D-7F9C-4902-A74F-2576185A09C9}" destId="{FA6E71D3-8D59-4103-AF3B-573AAAE2628C}" srcOrd="1" destOrd="0" presId="urn:microsoft.com/office/officeart/2005/8/layout/hierarchy2"/>
    <dgm:cxn modelId="{459DCFC2-1EEE-4585-8931-7C5A492047FA}" type="presOf" srcId="{7C96CD13-6A57-43BC-B6B7-E3D1E656D567}" destId="{9B3688DF-DA2B-4B80-97D9-7B862A2B48CD}" srcOrd="1" destOrd="0" presId="urn:microsoft.com/office/officeart/2005/8/layout/hierarchy2"/>
    <dgm:cxn modelId="{CD7D6D41-5374-4E15-A2CB-F6ECA6D495F7}" type="presOf" srcId="{EB5BCCE6-F6EF-405E-89BF-A58DA12D519B}" destId="{C768690E-6DF3-44A0-8E42-11D6D2F6CF63}" srcOrd="0" destOrd="0" presId="urn:microsoft.com/office/officeart/2005/8/layout/hierarchy2"/>
    <dgm:cxn modelId="{9E25476D-186E-4B4C-80F6-73DFFC706359}" type="presOf" srcId="{211C839A-338C-4E41-87A5-2C46BC2FEB86}" destId="{AF452EFC-9A70-4999-8120-B95FD1122DBE}" srcOrd="1" destOrd="0" presId="urn:microsoft.com/office/officeart/2005/8/layout/hierarchy2"/>
    <dgm:cxn modelId="{B2B95D4B-9188-4E84-B59E-A96738FC3B7D}" srcId="{1D51C114-2AAB-4EF9-9882-E4544EBEC61C}" destId="{41EBEA7F-FAE8-49F7-825E-9B02CA81C16F}" srcOrd="1" destOrd="0" parTransId="{6C785557-A2E4-4FFE-B2BD-F9DE48CAA2A4}" sibTransId="{1AD48FC0-AE81-4526-ABDF-00DD8C39D100}"/>
    <dgm:cxn modelId="{EE2BF204-394A-4A6F-950D-F1A94CC1C8B1}" srcId="{1D51C114-2AAB-4EF9-9882-E4544EBEC61C}" destId="{CB11A6BD-9511-44E5-B31A-642E67821979}" srcOrd="3" destOrd="0" parTransId="{A871116F-4EBA-4060-B500-40FAEA44055F}" sibTransId="{1AF9C8FB-01CC-4D9D-979C-91CA0D70255A}"/>
    <dgm:cxn modelId="{E6DF9C1D-805E-4D24-8891-A51057C7211E}" type="presOf" srcId="{95B372B3-F783-44BF-B38B-F67E8290B0EF}" destId="{E2F1C636-C5F9-4882-AF49-89BCE41A253D}" srcOrd="0" destOrd="0" presId="urn:microsoft.com/office/officeart/2005/8/layout/hierarchy2"/>
    <dgm:cxn modelId="{BF630BF1-48A5-4F40-9D67-0A52E578AFEA}" type="presOf" srcId="{A09D828D-7F9C-4902-A74F-2576185A09C9}" destId="{6F810556-1010-4C06-AFFD-B1CE783EE02A}" srcOrd="0" destOrd="0" presId="urn:microsoft.com/office/officeart/2005/8/layout/hierarchy2"/>
    <dgm:cxn modelId="{9147A81C-9AAE-4AAD-9DFE-3795FFA865C0}" type="presOf" srcId="{CB11A6BD-9511-44E5-B31A-642E67821979}" destId="{B2B04D1E-DDF0-4FF9-BEC3-6E439062A1FC}" srcOrd="0" destOrd="0" presId="urn:microsoft.com/office/officeart/2005/8/layout/hierarchy2"/>
    <dgm:cxn modelId="{39C642B0-2DB2-4A7B-8990-50D624044270}" type="presOf" srcId="{56DA0D94-86DB-4BE0-A8EA-B46848A836E9}" destId="{440EB445-33DB-45F3-949C-78AA2D3FC5BB}" srcOrd="0" destOrd="0" presId="urn:microsoft.com/office/officeart/2005/8/layout/hierarchy2"/>
    <dgm:cxn modelId="{7F0D3FEC-BFE2-4B09-84EF-63E9DCAF0FAC}" type="presOf" srcId="{4E7DDAB7-1C38-4D19-A96F-5D3A9FC12A71}" destId="{0920427A-E415-4FF7-8A1F-AE01BE051786}" srcOrd="0" destOrd="0" presId="urn:microsoft.com/office/officeart/2005/8/layout/hierarchy2"/>
    <dgm:cxn modelId="{E27B2844-3760-4AEB-85B7-807315FF53C0}" type="presOf" srcId="{101A83E6-3419-4D92-B58E-4594F0E9E650}" destId="{7387CDC1-4306-4F06-8B93-D70981BA4701}" srcOrd="0" destOrd="0" presId="urn:microsoft.com/office/officeart/2005/8/layout/hierarchy2"/>
    <dgm:cxn modelId="{95766F37-7BA4-4D9C-AC81-C78AE2BB310B}" type="presOf" srcId="{A871116F-4EBA-4060-B500-40FAEA44055F}" destId="{5334E6D7-0DF1-4AFC-8DCF-59201F166480}" srcOrd="1" destOrd="0" presId="urn:microsoft.com/office/officeart/2005/8/layout/hierarchy2"/>
    <dgm:cxn modelId="{130F5D14-BAE3-4C58-8133-23FBBDA3F062}" srcId="{1D51C114-2AAB-4EF9-9882-E4544EBEC61C}" destId="{6D51AFDB-14E4-4CC8-AB83-88272E46DA40}" srcOrd="0" destOrd="0" parTransId="{211C839A-338C-4E41-87A5-2C46BC2FEB86}" sibTransId="{019F3545-101A-49A8-ABD0-C1A8DED49400}"/>
    <dgm:cxn modelId="{93484E46-8B9C-4439-9944-7C61797AD121}" type="presOf" srcId="{A41FDCCD-AA31-4857-B7FF-0134643A2A91}" destId="{239A1D37-5401-4E56-A292-62518E215FED}" srcOrd="0" destOrd="0" presId="urn:microsoft.com/office/officeart/2005/8/layout/hierarchy2"/>
    <dgm:cxn modelId="{1C4A9274-DBE8-48DD-A030-603260ACA73D}" type="presOf" srcId="{4138B304-1D14-46C0-9C50-F77D1AEB464F}" destId="{B7160A36-7FE6-4D7C-845E-FB12EDCCEEB0}" srcOrd="0" destOrd="0" presId="urn:microsoft.com/office/officeart/2005/8/layout/hierarchy2"/>
    <dgm:cxn modelId="{469B3519-CAA5-4AD8-9EC2-C06D530D0E17}" type="presOf" srcId="{101A83E6-3419-4D92-B58E-4594F0E9E650}" destId="{BC67B538-DE67-453A-8BD2-A0B5ACE55BCE}" srcOrd="1" destOrd="0" presId="urn:microsoft.com/office/officeart/2005/8/layout/hierarchy2"/>
    <dgm:cxn modelId="{71AA6620-3984-4853-B9FC-271472CD7748}" type="presOf" srcId="{0A6E906A-9EE1-45C7-A44E-6281F4D67882}" destId="{5607C249-7834-4D7C-8DBA-1CF616114778}" srcOrd="1" destOrd="0" presId="urn:microsoft.com/office/officeart/2005/8/layout/hierarchy2"/>
    <dgm:cxn modelId="{85607F78-B041-442C-A175-B0C02C244301}" srcId="{6D51AFDB-14E4-4CC8-AB83-88272E46DA40}" destId="{56DA0D94-86DB-4BE0-A8EA-B46848A836E9}" srcOrd="0" destOrd="0" parTransId="{F0260AC6-97B2-404F-B0C4-0E973FAD83FC}" sibTransId="{CD7B6218-78BD-4D1E-B9B3-13317B97FE3C}"/>
    <dgm:cxn modelId="{EC209020-561D-42DB-8BE6-720271C84D43}" srcId="{1D51C114-2AAB-4EF9-9882-E4544EBEC61C}" destId="{6DBD775B-FE24-494F-9FC7-8CEA909D6633}" srcOrd="6" destOrd="0" parTransId="{95B372B3-F783-44BF-B38B-F67E8290B0EF}" sibTransId="{0C2B6F7A-28C9-4AEA-B3F4-6EE5E002284A}"/>
    <dgm:cxn modelId="{DF74A119-2F31-483F-B015-C9C514DBDD8A}" type="presOf" srcId="{D4941015-C155-4DF3-9E3C-DCA47B834490}" destId="{AEC320BD-A758-43B8-B21E-F9C883A9C567}" srcOrd="0" destOrd="0" presId="urn:microsoft.com/office/officeart/2005/8/layout/hierarchy2"/>
    <dgm:cxn modelId="{36EB034C-5888-4479-886B-2F82ACC6ECE6}" type="presOf" srcId="{211C839A-338C-4E41-87A5-2C46BC2FEB86}" destId="{FEADD834-A372-4AA5-B3C0-C495CB0E00EE}" srcOrd="0" destOrd="0" presId="urn:microsoft.com/office/officeart/2005/8/layout/hierarchy2"/>
    <dgm:cxn modelId="{D942DA22-21AD-4470-ABFA-D9F71BCEFE78}" type="presOf" srcId="{6C785557-A2E4-4FFE-B2BD-F9DE48CAA2A4}" destId="{07FE4E49-420F-4951-8D6C-564D7A0E2062}" srcOrd="1" destOrd="0" presId="urn:microsoft.com/office/officeart/2005/8/layout/hierarchy2"/>
    <dgm:cxn modelId="{EE3027AA-E9CF-45CD-82D8-F7C7C72F0BC6}" srcId="{6DBD775B-FE24-494F-9FC7-8CEA909D6633}" destId="{A41FDCCD-AA31-4857-B7FF-0134643A2A91}" srcOrd="0" destOrd="0" parTransId="{A09D828D-7F9C-4902-A74F-2576185A09C9}" sibTransId="{45907EFB-3448-4DCF-AA2D-2CBE81FE957D}"/>
    <dgm:cxn modelId="{6A84E6FE-C3FF-45CA-AF92-06CD25A1AC83}" type="presOf" srcId="{BB3E7BCB-A1BA-4ABC-81C9-0F5C038DAAF3}" destId="{FCEE3F2D-01BB-4B1F-957B-DCBECA114C8F}" srcOrd="0" destOrd="0" presId="urn:microsoft.com/office/officeart/2005/8/layout/hierarchy2"/>
    <dgm:cxn modelId="{EFA2BBAD-B387-47F5-9381-3E875436602A}" type="presOf" srcId="{35793E19-8B7D-40D8-99B3-7FF908089CB7}" destId="{F85C79E8-4F0E-43D4-A624-8D753CB38B6D}" srcOrd="1" destOrd="0" presId="urn:microsoft.com/office/officeart/2005/8/layout/hierarchy2"/>
    <dgm:cxn modelId="{4B0C1701-37B4-43B8-A57E-8708B575DCFC}" type="presOf" srcId="{35793E19-8B7D-40D8-99B3-7FF908089CB7}" destId="{DD342B7E-4CD0-4FD7-8C62-947355459293}" srcOrd="0" destOrd="0" presId="urn:microsoft.com/office/officeart/2005/8/layout/hierarchy2"/>
    <dgm:cxn modelId="{6E8E10E7-C333-4B17-BE98-0B9129F535B7}" type="presOf" srcId="{F0260AC6-97B2-404F-B0C4-0E973FAD83FC}" destId="{6994375F-D9ED-4393-B425-E17214EDAFAB}" srcOrd="0" destOrd="0" presId="urn:microsoft.com/office/officeart/2005/8/layout/hierarchy2"/>
    <dgm:cxn modelId="{BFF24F4D-9B60-49C5-8D31-7DD185873B60}" type="presOf" srcId="{D4941015-C155-4DF3-9E3C-DCA47B834490}" destId="{743D3CBF-2507-409C-9EFA-B50224B9068E}" srcOrd="1" destOrd="0" presId="urn:microsoft.com/office/officeart/2005/8/layout/hierarchy2"/>
    <dgm:cxn modelId="{986D1A8F-396D-4F91-9684-35AAEFBE04BF}" type="presOf" srcId="{FF86EFB4-7B9A-4D3D-BEBD-2E2E90BE41A5}" destId="{872F8650-C4AE-43B6-8340-AE41E9152D58}" srcOrd="0" destOrd="0" presId="urn:microsoft.com/office/officeart/2005/8/layout/hierarchy2"/>
    <dgm:cxn modelId="{3F905DC8-6FC9-4965-8117-6883D6DAEAB0}" type="presOf" srcId="{41EBEA7F-FAE8-49F7-825E-9B02CA81C16F}" destId="{96D535C1-81DA-4A06-B33B-9B397A450E91}" srcOrd="0" destOrd="0" presId="urn:microsoft.com/office/officeart/2005/8/layout/hierarchy2"/>
    <dgm:cxn modelId="{782E1421-B1B0-4F19-8B07-D138A965B832}" type="presOf" srcId="{7C96CD13-6A57-43BC-B6B7-E3D1E656D567}" destId="{57D776CE-1147-497F-A425-0FA7BD6A8C55}" srcOrd="0" destOrd="0" presId="urn:microsoft.com/office/officeart/2005/8/layout/hierarchy2"/>
    <dgm:cxn modelId="{5EEE70B4-2E4B-4174-9483-5AB899F68BF3}" type="presOf" srcId="{4E7DDAB7-1C38-4D19-A96F-5D3A9FC12A71}" destId="{DA5164D1-B815-4B34-87A0-FCA58F274013}" srcOrd="1" destOrd="0" presId="urn:microsoft.com/office/officeart/2005/8/layout/hierarchy2"/>
    <dgm:cxn modelId="{CAAC9491-BCEA-4C73-B911-3B0374387CA0}" srcId="{4138B304-1D14-46C0-9C50-F77D1AEB464F}" destId="{1D51C114-2AAB-4EF9-9882-E4544EBEC61C}" srcOrd="0" destOrd="0" parTransId="{12095387-8CCC-464E-8919-8733B3C0BF16}" sibTransId="{92086F87-30C6-42A0-996F-58CA7A3E5236}"/>
    <dgm:cxn modelId="{F32B7293-C1F2-449D-8FC2-85119CD8C684}" type="presOf" srcId="{0A6E906A-9EE1-45C7-A44E-6281F4D67882}" destId="{98C281A3-1793-41C6-821F-3E1F3BCF5908}" srcOrd="0" destOrd="0" presId="urn:microsoft.com/office/officeart/2005/8/layout/hierarchy2"/>
    <dgm:cxn modelId="{2BF8ABB5-39D0-4888-A563-FCCA5CA700FB}" srcId="{CB11A6BD-9511-44E5-B31A-642E67821979}" destId="{C24E4E08-12CC-42CD-A2A6-9754D44C2402}" srcOrd="0" destOrd="0" parTransId="{6E1A2913-A874-4119-82F9-2E103E0BB66D}" sibTransId="{489BB5B3-7D5F-475A-8A12-96BE2EF56233}"/>
    <dgm:cxn modelId="{F7DD09FC-3D79-447E-8478-3224FDAFE48A}" type="presOf" srcId="{F0260AC6-97B2-404F-B0C4-0E973FAD83FC}" destId="{F681BB1F-109F-4F0A-906C-0241C690D128}" srcOrd="1" destOrd="0" presId="urn:microsoft.com/office/officeart/2005/8/layout/hierarchy2"/>
    <dgm:cxn modelId="{6C29C241-6FDE-4C7C-9FA1-14E762F71BF1}" srcId="{1D51C114-2AAB-4EF9-9882-E4544EBEC61C}" destId="{59C19348-22E4-4C02-9FEC-BCDD40F60943}" srcOrd="2" destOrd="0" parTransId="{7C96CD13-6A57-43BC-B6B7-E3D1E656D567}" sibTransId="{CA2067EC-60EE-4316-9E8C-33B6292B072F}"/>
    <dgm:cxn modelId="{077C763D-0269-4505-A4BD-3D752D78BBAE}" srcId="{1D51C114-2AAB-4EF9-9882-E4544EBEC61C}" destId="{EB5BCCE6-F6EF-405E-89BF-A58DA12D519B}" srcOrd="5" destOrd="0" parTransId="{0A6E906A-9EE1-45C7-A44E-6281F4D67882}" sibTransId="{0E3EE573-69BD-4C0F-AB31-15CD6C1A74F5}"/>
    <dgm:cxn modelId="{F15624A1-278F-4751-931D-1797BF003E78}" type="presOf" srcId="{E924B955-8125-4FEA-B23C-DDBC4A7AECB8}" destId="{E053CC88-F3E6-44E8-AF1F-4665C0431E59}" srcOrd="0" destOrd="0" presId="urn:microsoft.com/office/officeart/2005/8/layout/hierarchy2"/>
    <dgm:cxn modelId="{DF568CE1-4934-4EC3-9EE8-0E6E7C8E84F8}" type="presOf" srcId="{6DBD775B-FE24-494F-9FC7-8CEA909D6633}" destId="{49093F09-60EB-4BC8-A883-22CCAD66B246}" srcOrd="0" destOrd="0" presId="urn:microsoft.com/office/officeart/2005/8/layout/hierarchy2"/>
    <dgm:cxn modelId="{0FC1D332-BC08-4749-BEF2-C2512459707F}" srcId="{41EBEA7F-FAE8-49F7-825E-9B02CA81C16F}" destId="{E924B955-8125-4FEA-B23C-DDBC4A7AECB8}" srcOrd="0" destOrd="0" parTransId="{35793E19-8B7D-40D8-99B3-7FF908089CB7}" sibTransId="{785D5D8E-D497-4C5C-B679-63477173F72D}"/>
    <dgm:cxn modelId="{72D92D04-0D65-4F5E-B3BB-A2D9CD9172FA}" srcId="{EB5BCCE6-F6EF-405E-89BF-A58DA12D519B}" destId="{8FA6C0BF-4662-423F-9B77-4802E95DAD61}" srcOrd="0" destOrd="0" parTransId="{D4941015-C155-4DF3-9E3C-DCA47B834490}" sibTransId="{7164B676-FCBA-49B3-B4E3-0A1E9DF88B1F}"/>
    <dgm:cxn modelId="{F794BDC6-3DCF-493E-A1B8-2541C36570A9}" srcId="{1D51C114-2AAB-4EF9-9882-E4544EBEC61C}" destId="{30B7A521-4CF7-4778-B851-C37F4E0DF88D}" srcOrd="4" destOrd="0" parTransId="{4E7DDAB7-1C38-4D19-A96F-5D3A9FC12A71}" sibTransId="{89CEAE3D-9DD8-4AE8-9AC4-5C40BE1E8C16}"/>
    <dgm:cxn modelId="{2FA243D1-DC60-497C-B45E-CFC8A705A673}" type="presOf" srcId="{6D51AFDB-14E4-4CC8-AB83-88272E46DA40}" destId="{615127D9-CE2D-4340-8E36-DBDCCEE7AB23}" srcOrd="0" destOrd="0" presId="urn:microsoft.com/office/officeart/2005/8/layout/hierarchy2"/>
    <dgm:cxn modelId="{0308ED4C-F25E-4912-85EE-48303B6D8B2A}" srcId="{30B7A521-4CF7-4778-B851-C37F4E0DF88D}" destId="{BB3E7BCB-A1BA-4ABC-81C9-0F5C038DAAF3}" srcOrd="0" destOrd="0" parTransId="{101A83E6-3419-4D92-B58E-4594F0E9E650}" sibTransId="{7A060273-B808-421D-869F-A72118A4366F}"/>
    <dgm:cxn modelId="{70886769-F53E-4ED1-B8E4-009D5E4738BD}" type="presOf" srcId="{6E1A2913-A874-4119-82F9-2E103E0BB66D}" destId="{5AC7C443-CB41-4F07-95B2-428ADEDBF771}" srcOrd="1" destOrd="0" presId="urn:microsoft.com/office/officeart/2005/8/layout/hierarchy2"/>
    <dgm:cxn modelId="{8DC2A796-EFE2-42D3-8C93-461AD9B139CC}" type="presOf" srcId="{1D51C114-2AAB-4EF9-9882-E4544EBEC61C}" destId="{84623758-B007-487D-9121-4BD66205778C}" srcOrd="0" destOrd="0" presId="urn:microsoft.com/office/officeart/2005/8/layout/hierarchy2"/>
    <dgm:cxn modelId="{38A7F90F-EF98-48D0-BBFE-19A63F771783}" type="presOf" srcId="{95B372B3-F783-44BF-B38B-F67E8290B0EF}" destId="{F4D1C45B-262A-4B4B-AC30-D8B442C408C3}" srcOrd="1" destOrd="0" presId="urn:microsoft.com/office/officeart/2005/8/layout/hierarchy2"/>
    <dgm:cxn modelId="{ECF83921-1DC3-48ED-A608-6598E83C76DB}" type="presOf" srcId="{59C19348-22E4-4C02-9FEC-BCDD40F60943}" destId="{4B219EBB-5B84-41D6-95B4-DE9E309D203E}" srcOrd="0" destOrd="0" presId="urn:microsoft.com/office/officeart/2005/8/layout/hierarchy2"/>
    <dgm:cxn modelId="{83E9A651-AEAA-492D-BD57-AB5A684E0750}" type="presOf" srcId="{DEE48ADB-E065-4E0F-9D46-BE2F8E629485}" destId="{89413148-49D6-4AA2-BAD5-5E761DE2AA2D}" srcOrd="0" destOrd="0" presId="urn:microsoft.com/office/officeart/2005/8/layout/hierarchy2"/>
    <dgm:cxn modelId="{874E3D79-AF10-490F-BAE9-A578ACE0EF7B}" type="presOf" srcId="{A871116F-4EBA-4060-B500-40FAEA44055F}" destId="{7F8149FA-C36C-4A94-A619-76BD0B6379CF}" srcOrd="0" destOrd="0" presId="urn:microsoft.com/office/officeart/2005/8/layout/hierarchy2"/>
    <dgm:cxn modelId="{74B648D9-D877-4E75-8740-DAD8FEECE129}" type="presOf" srcId="{30B7A521-4CF7-4778-B851-C37F4E0DF88D}" destId="{D853ABE0-D7AC-4AF0-B28C-0FAC86BB2EBA}" srcOrd="0" destOrd="0" presId="urn:microsoft.com/office/officeart/2005/8/layout/hierarchy2"/>
    <dgm:cxn modelId="{52642404-C696-4514-B24E-F866954EF8A4}" type="presOf" srcId="{DEE48ADB-E065-4E0F-9D46-BE2F8E629485}" destId="{D3343927-DCD7-4761-A114-6EB4C52A3F25}" srcOrd="1" destOrd="0" presId="urn:microsoft.com/office/officeart/2005/8/layout/hierarchy2"/>
    <dgm:cxn modelId="{4EB8DDDC-7B9B-4933-ADCD-CDF9D2B157A8}" type="presOf" srcId="{6C785557-A2E4-4FFE-B2BD-F9DE48CAA2A4}" destId="{4673B015-93E4-46D6-9160-2F65DAA7859C}" srcOrd="0" destOrd="0" presId="urn:microsoft.com/office/officeart/2005/8/layout/hierarchy2"/>
    <dgm:cxn modelId="{68047CA4-FC72-4EF9-97AF-507AC3894DC3}" type="presOf" srcId="{8FA6C0BF-4662-423F-9B77-4802E95DAD61}" destId="{C670BA55-4B17-4857-A987-62DF21AB0EB1}" srcOrd="0" destOrd="0" presId="urn:microsoft.com/office/officeart/2005/8/layout/hierarchy2"/>
    <dgm:cxn modelId="{DFF913DD-ACAA-4F84-BD06-34E773D1AEA6}" type="presOf" srcId="{6E1A2913-A874-4119-82F9-2E103E0BB66D}" destId="{F93367BA-DDEA-44C4-849C-DC169DA5FC75}" srcOrd="0" destOrd="0" presId="urn:microsoft.com/office/officeart/2005/8/layout/hierarchy2"/>
    <dgm:cxn modelId="{BDF8EE49-9CC9-4E12-871D-7220A8FAC867}" type="presParOf" srcId="{B7160A36-7FE6-4D7C-845E-FB12EDCCEEB0}" destId="{20F5D324-1A2B-4986-97C1-8C09AF206020}" srcOrd="0" destOrd="0" presId="urn:microsoft.com/office/officeart/2005/8/layout/hierarchy2"/>
    <dgm:cxn modelId="{A59ECC38-A91C-4829-8F36-C9EF6B979DAD}" type="presParOf" srcId="{20F5D324-1A2B-4986-97C1-8C09AF206020}" destId="{84623758-B007-487D-9121-4BD66205778C}" srcOrd="0" destOrd="0" presId="urn:microsoft.com/office/officeart/2005/8/layout/hierarchy2"/>
    <dgm:cxn modelId="{1F5270BE-1984-479F-8801-944E0D026CC0}" type="presParOf" srcId="{20F5D324-1A2B-4986-97C1-8C09AF206020}" destId="{19BEF51D-A1E2-48B2-8DD4-ECA4A72FF56A}" srcOrd="1" destOrd="0" presId="urn:microsoft.com/office/officeart/2005/8/layout/hierarchy2"/>
    <dgm:cxn modelId="{AC55CC65-8EEC-41EC-A17B-C2D800F4CDCC}" type="presParOf" srcId="{19BEF51D-A1E2-48B2-8DD4-ECA4A72FF56A}" destId="{FEADD834-A372-4AA5-B3C0-C495CB0E00EE}" srcOrd="0" destOrd="0" presId="urn:microsoft.com/office/officeart/2005/8/layout/hierarchy2"/>
    <dgm:cxn modelId="{55CC8ACA-9037-4C26-8690-3903AB9C9F21}" type="presParOf" srcId="{FEADD834-A372-4AA5-B3C0-C495CB0E00EE}" destId="{AF452EFC-9A70-4999-8120-B95FD1122DBE}" srcOrd="0" destOrd="0" presId="urn:microsoft.com/office/officeart/2005/8/layout/hierarchy2"/>
    <dgm:cxn modelId="{C45DC90B-0E24-409A-B4AC-991FB96E03E9}" type="presParOf" srcId="{19BEF51D-A1E2-48B2-8DD4-ECA4A72FF56A}" destId="{1084FDC8-4AA8-4DCF-AF1A-F6431D4FE38E}" srcOrd="1" destOrd="0" presId="urn:microsoft.com/office/officeart/2005/8/layout/hierarchy2"/>
    <dgm:cxn modelId="{47C2FA10-925C-4DE1-9932-FECCC355F613}" type="presParOf" srcId="{1084FDC8-4AA8-4DCF-AF1A-F6431D4FE38E}" destId="{615127D9-CE2D-4340-8E36-DBDCCEE7AB23}" srcOrd="0" destOrd="0" presId="urn:microsoft.com/office/officeart/2005/8/layout/hierarchy2"/>
    <dgm:cxn modelId="{AB06BD95-F8B1-4174-B7AD-D53FDC766368}" type="presParOf" srcId="{1084FDC8-4AA8-4DCF-AF1A-F6431D4FE38E}" destId="{F98D9F47-BE3D-4356-98F9-E364196D3AB9}" srcOrd="1" destOrd="0" presId="urn:microsoft.com/office/officeart/2005/8/layout/hierarchy2"/>
    <dgm:cxn modelId="{B879449B-AEBD-4DB7-B2D3-6FAA92B26DCC}" type="presParOf" srcId="{F98D9F47-BE3D-4356-98F9-E364196D3AB9}" destId="{6994375F-D9ED-4393-B425-E17214EDAFAB}" srcOrd="0" destOrd="0" presId="urn:microsoft.com/office/officeart/2005/8/layout/hierarchy2"/>
    <dgm:cxn modelId="{8B4B83E2-4887-4B8A-86F4-E47C87845F4B}" type="presParOf" srcId="{6994375F-D9ED-4393-B425-E17214EDAFAB}" destId="{F681BB1F-109F-4F0A-906C-0241C690D128}" srcOrd="0" destOrd="0" presId="urn:microsoft.com/office/officeart/2005/8/layout/hierarchy2"/>
    <dgm:cxn modelId="{2DD1E2D0-C67D-4BFB-BB05-11F23664D88B}" type="presParOf" srcId="{F98D9F47-BE3D-4356-98F9-E364196D3AB9}" destId="{483CA726-987A-43C7-BDC9-D9CD48D4136B}" srcOrd="1" destOrd="0" presId="urn:microsoft.com/office/officeart/2005/8/layout/hierarchy2"/>
    <dgm:cxn modelId="{E8635D7A-E43B-47ED-A1A1-58865742AC42}" type="presParOf" srcId="{483CA726-987A-43C7-BDC9-D9CD48D4136B}" destId="{440EB445-33DB-45F3-949C-78AA2D3FC5BB}" srcOrd="0" destOrd="0" presId="urn:microsoft.com/office/officeart/2005/8/layout/hierarchy2"/>
    <dgm:cxn modelId="{192F2C2C-1287-4222-8E41-DECCC3243786}" type="presParOf" srcId="{483CA726-987A-43C7-BDC9-D9CD48D4136B}" destId="{A745DA87-8A8F-4072-9977-0472C6EEAEF0}" srcOrd="1" destOrd="0" presId="urn:microsoft.com/office/officeart/2005/8/layout/hierarchy2"/>
    <dgm:cxn modelId="{88010300-690F-474C-B4BF-D0B520CDCF87}" type="presParOf" srcId="{19BEF51D-A1E2-48B2-8DD4-ECA4A72FF56A}" destId="{4673B015-93E4-46D6-9160-2F65DAA7859C}" srcOrd="2" destOrd="0" presId="urn:microsoft.com/office/officeart/2005/8/layout/hierarchy2"/>
    <dgm:cxn modelId="{A86164F7-96F9-4684-AA01-41FDB965AC8C}" type="presParOf" srcId="{4673B015-93E4-46D6-9160-2F65DAA7859C}" destId="{07FE4E49-420F-4951-8D6C-564D7A0E2062}" srcOrd="0" destOrd="0" presId="urn:microsoft.com/office/officeart/2005/8/layout/hierarchy2"/>
    <dgm:cxn modelId="{3D4134A7-FE70-4189-AAA8-415D045CF602}" type="presParOf" srcId="{19BEF51D-A1E2-48B2-8DD4-ECA4A72FF56A}" destId="{F6C16EDE-B2D7-4E7A-8F82-E9BEA3166C1F}" srcOrd="3" destOrd="0" presId="urn:microsoft.com/office/officeart/2005/8/layout/hierarchy2"/>
    <dgm:cxn modelId="{AED90834-5284-41E8-AC8C-1C4FAC2C1D8D}" type="presParOf" srcId="{F6C16EDE-B2D7-4E7A-8F82-E9BEA3166C1F}" destId="{96D535C1-81DA-4A06-B33B-9B397A450E91}" srcOrd="0" destOrd="0" presId="urn:microsoft.com/office/officeart/2005/8/layout/hierarchy2"/>
    <dgm:cxn modelId="{C512C3FE-AF2D-4808-8132-25322B1BAD70}" type="presParOf" srcId="{F6C16EDE-B2D7-4E7A-8F82-E9BEA3166C1F}" destId="{3A6768CB-B149-4EAF-A6D8-8F711FDF1DA4}" srcOrd="1" destOrd="0" presId="urn:microsoft.com/office/officeart/2005/8/layout/hierarchy2"/>
    <dgm:cxn modelId="{F2AE2EF8-DA60-4FA0-B07E-4F01DAB38911}" type="presParOf" srcId="{3A6768CB-B149-4EAF-A6D8-8F711FDF1DA4}" destId="{DD342B7E-4CD0-4FD7-8C62-947355459293}" srcOrd="0" destOrd="0" presId="urn:microsoft.com/office/officeart/2005/8/layout/hierarchy2"/>
    <dgm:cxn modelId="{04772FE8-52AA-434E-A282-5B4D9C391D30}" type="presParOf" srcId="{DD342B7E-4CD0-4FD7-8C62-947355459293}" destId="{F85C79E8-4F0E-43D4-A624-8D753CB38B6D}" srcOrd="0" destOrd="0" presId="urn:microsoft.com/office/officeart/2005/8/layout/hierarchy2"/>
    <dgm:cxn modelId="{6CC7FA22-BDF4-4E25-B2A2-77790E1A8D6E}" type="presParOf" srcId="{3A6768CB-B149-4EAF-A6D8-8F711FDF1DA4}" destId="{6D34DA9D-FB39-411D-8D92-6CD576A0EB12}" srcOrd="1" destOrd="0" presId="urn:microsoft.com/office/officeart/2005/8/layout/hierarchy2"/>
    <dgm:cxn modelId="{CA9E837A-0DC9-4ED9-BD92-BC93AA6ACFFB}" type="presParOf" srcId="{6D34DA9D-FB39-411D-8D92-6CD576A0EB12}" destId="{E053CC88-F3E6-44E8-AF1F-4665C0431E59}" srcOrd="0" destOrd="0" presId="urn:microsoft.com/office/officeart/2005/8/layout/hierarchy2"/>
    <dgm:cxn modelId="{58DD6584-E233-40F9-8C85-A73C7E84C16F}" type="presParOf" srcId="{6D34DA9D-FB39-411D-8D92-6CD576A0EB12}" destId="{9B36DEDA-150F-4E48-A426-54C01DEBFF12}" srcOrd="1" destOrd="0" presId="urn:microsoft.com/office/officeart/2005/8/layout/hierarchy2"/>
    <dgm:cxn modelId="{E0A03057-D387-4D2C-8DA0-C708838CF667}" type="presParOf" srcId="{19BEF51D-A1E2-48B2-8DD4-ECA4A72FF56A}" destId="{57D776CE-1147-497F-A425-0FA7BD6A8C55}" srcOrd="4" destOrd="0" presId="urn:microsoft.com/office/officeart/2005/8/layout/hierarchy2"/>
    <dgm:cxn modelId="{21791ACE-4D93-4A25-9BC1-372481AD2A33}" type="presParOf" srcId="{57D776CE-1147-497F-A425-0FA7BD6A8C55}" destId="{9B3688DF-DA2B-4B80-97D9-7B862A2B48CD}" srcOrd="0" destOrd="0" presId="urn:microsoft.com/office/officeart/2005/8/layout/hierarchy2"/>
    <dgm:cxn modelId="{D19F680B-CCBF-4DCA-883D-D64F9E0A15BE}" type="presParOf" srcId="{19BEF51D-A1E2-48B2-8DD4-ECA4A72FF56A}" destId="{3562510A-FD28-42D4-94B4-B3496AA7310E}" srcOrd="5" destOrd="0" presId="urn:microsoft.com/office/officeart/2005/8/layout/hierarchy2"/>
    <dgm:cxn modelId="{125C587E-7F55-4210-B79E-6746E0452835}" type="presParOf" srcId="{3562510A-FD28-42D4-94B4-B3496AA7310E}" destId="{4B219EBB-5B84-41D6-95B4-DE9E309D203E}" srcOrd="0" destOrd="0" presId="urn:microsoft.com/office/officeart/2005/8/layout/hierarchy2"/>
    <dgm:cxn modelId="{680F6D83-EC59-4E3A-AAC6-1EA01859EC25}" type="presParOf" srcId="{3562510A-FD28-42D4-94B4-B3496AA7310E}" destId="{5A2DB45E-2CE9-4974-A6A6-B1B120E21975}" srcOrd="1" destOrd="0" presId="urn:microsoft.com/office/officeart/2005/8/layout/hierarchy2"/>
    <dgm:cxn modelId="{9AD8CC99-780D-4175-A93F-D33F20E7EE5E}" type="presParOf" srcId="{5A2DB45E-2CE9-4974-A6A6-B1B120E21975}" destId="{89413148-49D6-4AA2-BAD5-5E761DE2AA2D}" srcOrd="0" destOrd="0" presId="urn:microsoft.com/office/officeart/2005/8/layout/hierarchy2"/>
    <dgm:cxn modelId="{4518398E-1CB0-4361-BDA4-34C19E90B36B}" type="presParOf" srcId="{89413148-49D6-4AA2-BAD5-5E761DE2AA2D}" destId="{D3343927-DCD7-4761-A114-6EB4C52A3F25}" srcOrd="0" destOrd="0" presId="urn:microsoft.com/office/officeart/2005/8/layout/hierarchy2"/>
    <dgm:cxn modelId="{D973C940-2EC1-40FD-85A2-15B4EC1455B3}" type="presParOf" srcId="{5A2DB45E-2CE9-4974-A6A6-B1B120E21975}" destId="{0CD48EB2-923F-42A4-A758-968FB240BEF7}" srcOrd="1" destOrd="0" presId="urn:microsoft.com/office/officeart/2005/8/layout/hierarchy2"/>
    <dgm:cxn modelId="{4794031D-9AB4-4EAE-83D9-BF67BD63A817}" type="presParOf" srcId="{0CD48EB2-923F-42A4-A758-968FB240BEF7}" destId="{872F8650-C4AE-43B6-8340-AE41E9152D58}" srcOrd="0" destOrd="0" presId="urn:microsoft.com/office/officeart/2005/8/layout/hierarchy2"/>
    <dgm:cxn modelId="{A27CF053-F265-431A-A563-0F9AB3D46829}" type="presParOf" srcId="{0CD48EB2-923F-42A4-A758-968FB240BEF7}" destId="{C7E01B08-07B8-432A-A6DA-21E75274D89E}" srcOrd="1" destOrd="0" presId="urn:microsoft.com/office/officeart/2005/8/layout/hierarchy2"/>
    <dgm:cxn modelId="{4B420F92-DD6C-4879-942B-1A1C9F3C85D7}" type="presParOf" srcId="{19BEF51D-A1E2-48B2-8DD4-ECA4A72FF56A}" destId="{7F8149FA-C36C-4A94-A619-76BD0B6379CF}" srcOrd="6" destOrd="0" presId="urn:microsoft.com/office/officeart/2005/8/layout/hierarchy2"/>
    <dgm:cxn modelId="{B6FD34C6-FE00-4CA5-809B-F651676C77B5}" type="presParOf" srcId="{7F8149FA-C36C-4A94-A619-76BD0B6379CF}" destId="{5334E6D7-0DF1-4AFC-8DCF-59201F166480}" srcOrd="0" destOrd="0" presId="urn:microsoft.com/office/officeart/2005/8/layout/hierarchy2"/>
    <dgm:cxn modelId="{3F797A4A-F013-45C9-AA02-C8C135360951}" type="presParOf" srcId="{19BEF51D-A1E2-48B2-8DD4-ECA4A72FF56A}" destId="{20AE53FD-847B-4B07-B19F-35A1D39DA020}" srcOrd="7" destOrd="0" presId="urn:microsoft.com/office/officeart/2005/8/layout/hierarchy2"/>
    <dgm:cxn modelId="{1A39A803-781F-4E28-B460-57BA69286881}" type="presParOf" srcId="{20AE53FD-847B-4B07-B19F-35A1D39DA020}" destId="{B2B04D1E-DDF0-4FF9-BEC3-6E439062A1FC}" srcOrd="0" destOrd="0" presId="urn:microsoft.com/office/officeart/2005/8/layout/hierarchy2"/>
    <dgm:cxn modelId="{56856A3E-15A3-46B8-9FE4-F400E995551D}" type="presParOf" srcId="{20AE53FD-847B-4B07-B19F-35A1D39DA020}" destId="{5C0761CD-4E96-42BA-B071-F5A3C31AED22}" srcOrd="1" destOrd="0" presId="urn:microsoft.com/office/officeart/2005/8/layout/hierarchy2"/>
    <dgm:cxn modelId="{60802906-D8F4-426D-ACD4-0DBA2B24BB7A}" type="presParOf" srcId="{5C0761CD-4E96-42BA-B071-F5A3C31AED22}" destId="{F93367BA-DDEA-44C4-849C-DC169DA5FC75}" srcOrd="0" destOrd="0" presId="urn:microsoft.com/office/officeart/2005/8/layout/hierarchy2"/>
    <dgm:cxn modelId="{B36CD301-CC5D-4CDE-8684-F3EFB7602E14}" type="presParOf" srcId="{F93367BA-DDEA-44C4-849C-DC169DA5FC75}" destId="{5AC7C443-CB41-4F07-95B2-428ADEDBF771}" srcOrd="0" destOrd="0" presId="urn:microsoft.com/office/officeart/2005/8/layout/hierarchy2"/>
    <dgm:cxn modelId="{0A786F1A-0413-4663-8A46-D5725C2C1ABF}" type="presParOf" srcId="{5C0761CD-4E96-42BA-B071-F5A3C31AED22}" destId="{8F32039B-3CF9-4E72-87F5-5356FD9149BD}" srcOrd="1" destOrd="0" presId="urn:microsoft.com/office/officeart/2005/8/layout/hierarchy2"/>
    <dgm:cxn modelId="{B2E1FB29-EF40-48F7-A15B-C8190F5804F1}" type="presParOf" srcId="{8F32039B-3CF9-4E72-87F5-5356FD9149BD}" destId="{B89CD297-B3DB-49CD-9566-1B18B6F7FA52}" srcOrd="0" destOrd="0" presId="urn:microsoft.com/office/officeart/2005/8/layout/hierarchy2"/>
    <dgm:cxn modelId="{68136707-FCA1-49FD-BE08-3789C38A6AAB}" type="presParOf" srcId="{8F32039B-3CF9-4E72-87F5-5356FD9149BD}" destId="{0E1CE091-F19C-489C-BAF3-283A771BBCB9}" srcOrd="1" destOrd="0" presId="urn:microsoft.com/office/officeart/2005/8/layout/hierarchy2"/>
    <dgm:cxn modelId="{8D4004E5-986E-4FD8-B496-7002CA3EF4DA}" type="presParOf" srcId="{19BEF51D-A1E2-48B2-8DD4-ECA4A72FF56A}" destId="{0920427A-E415-4FF7-8A1F-AE01BE051786}" srcOrd="8" destOrd="0" presId="urn:microsoft.com/office/officeart/2005/8/layout/hierarchy2"/>
    <dgm:cxn modelId="{687A0A15-9E40-4CF5-87A4-375BF5DFB25A}" type="presParOf" srcId="{0920427A-E415-4FF7-8A1F-AE01BE051786}" destId="{DA5164D1-B815-4B34-87A0-FCA58F274013}" srcOrd="0" destOrd="0" presId="urn:microsoft.com/office/officeart/2005/8/layout/hierarchy2"/>
    <dgm:cxn modelId="{292B1BB8-6E1E-41FD-A64A-760071DC8D78}" type="presParOf" srcId="{19BEF51D-A1E2-48B2-8DD4-ECA4A72FF56A}" destId="{29F7395B-9419-4E52-A30C-EC3330BC193E}" srcOrd="9" destOrd="0" presId="urn:microsoft.com/office/officeart/2005/8/layout/hierarchy2"/>
    <dgm:cxn modelId="{5195DC45-E66A-474D-9A96-B26D05FBB275}" type="presParOf" srcId="{29F7395B-9419-4E52-A30C-EC3330BC193E}" destId="{D853ABE0-D7AC-4AF0-B28C-0FAC86BB2EBA}" srcOrd="0" destOrd="0" presId="urn:microsoft.com/office/officeart/2005/8/layout/hierarchy2"/>
    <dgm:cxn modelId="{B2ADF25F-32A5-4712-BE1D-A6678F45C12D}" type="presParOf" srcId="{29F7395B-9419-4E52-A30C-EC3330BC193E}" destId="{1BE274C3-5B40-4AFE-B1E6-09FF3ED43B48}" srcOrd="1" destOrd="0" presId="urn:microsoft.com/office/officeart/2005/8/layout/hierarchy2"/>
    <dgm:cxn modelId="{140FB01F-EC6D-4663-A0DE-CA9A1F61773D}" type="presParOf" srcId="{1BE274C3-5B40-4AFE-B1E6-09FF3ED43B48}" destId="{7387CDC1-4306-4F06-8B93-D70981BA4701}" srcOrd="0" destOrd="0" presId="urn:microsoft.com/office/officeart/2005/8/layout/hierarchy2"/>
    <dgm:cxn modelId="{6EA8379F-AB12-45B1-AE99-415D54E489C6}" type="presParOf" srcId="{7387CDC1-4306-4F06-8B93-D70981BA4701}" destId="{BC67B538-DE67-453A-8BD2-A0B5ACE55BCE}" srcOrd="0" destOrd="0" presId="urn:microsoft.com/office/officeart/2005/8/layout/hierarchy2"/>
    <dgm:cxn modelId="{18E85949-77A6-4CB4-88DA-5CB8C9BE6792}" type="presParOf" srcId="{1BE274C3-5B40-4AFE-B1E6-09FF3ED43B48}" destId="{7687E26B-FDA9-42D2-A654-4CF634AA20E8}" srcOrd="1" destOrd="0" presId="urn:microsoft.com/office/officeart/2005/8/layout/hierarchy2"/>
    <dgm:cxn modelId="{CDB24881-8FCA-4270-B800-10E25EBE520C}" type="presParOf" srcId="{7687E26B-FDA9-42D2-A654-4CF634AA20E8}" destId="{FCEE3F2D-01BB-4B1F-957B-DCBECA114C8F}" srcOrd="0" destOrd="0" presId="urn:microsoft.com/office/officeart/2005/8/layout/hierarchy2"/>
    <dgm:cxn modelId="{3C6232EC-3400-4825-AF75-8C466E6B6800}" type="presParOf" srcId="{7687E26B-FDA9-42D2-A654-4CF634AA20E8}" destId="{0A4CBDED-5A37-4A56-95BC-2500E6096648}" srcOrd="1" destOrd="0" presId="urn:microsoft.com/office/officeart/2005/8/layout/hierarchy2"/>
    <dgm:cxn modelId="{06566C0B-B1A6-41DC-B31B-25DC4B1FA084}" type="presParOf" srcId="{19BEF51D-A1E2-48B2-8DD4-ECA4A72FF56A}" destId="{98C281A3-1793-41C6-821F-3E1F3BCF5908}" srcOrd="10" destOrd="0" presId="urn:microsoft.com/office/officeart/2005/8/layout/hierarchy2"/>
    <dgm:cxn modelId="{1BE61612-19A2-4941-9926-BCAD07D8AE7B}" type="presParOf" srcId="{98C281A3-1793-41C6-821F-3E1F3BCF5908}" destId="{5607C249-7834-4D7C-8DBA-1CF616114778}" srcOrd="0" destOrd="0" presId="urn:microsoft.com/office/officeart/2005/8/layout/hierarchy2"/>
    <dgm:cxn modelId="{536250BD-898C-4CB7-B5F9-51A4DF9F8474}" type="presParOf" srcId="{19BEF51D-A1E2-48B2-8DD4-ECA4A72FF56A}" destId="{2FE55D1C-0BE3-4151-BBC3-F71EEB0A1B99}" srcOrd="11" destOrd="0" presId="urn:microsoft.com/office/officeart/2005/8/layout/hierarchy2"/>
    <dgm:cxn modelId="{56C5CB44-BF23-4AF8-823C-678DA490E713}" type="presParOf" srcId="{2FE55D1C-0BE3-4151-BBC3-F71EEB0A1B99}" destId="{C768690E-6DF3-44A0-8E42-11D6D2F6CF63}" srcOrd="0" destOrd="0" presId="urn:microsoft.com/office/officeart/2005/8/layout/hierarchy2"/>
    <dgm:cxn modelId="{31A27A0D-9901-455B-A405-91BD3A27D80D}" type="presParOf" srcId="{2FE55D1C-0BE3-4151-BBC3-F71EEB0A1B99}" destId="{C14DC4C8-9CE6-46B0-882E-3326CD22D452}" srcOrd="1" destOrd="0" presId="urn:microsoft.com/office/officeart/2005/8/layout/hierarchy2"/>
    <dgm:cxn modelId="{9C468AC7-9132-4982-BF25-7EE776D3EBF7}" type="presParOf" srcId="{C14DC4C8-9CE6-46B0-882E-3326CD22D452}" destId="{AEC320BD-A758-43B8-B21E-F9C883A9C567}" srcOrd="0" destOrd="0" presId="urn:microsoft.com/office/officeart/2005/8/layout/hierarchy2"/>
    <dgm:cxn modelId="{6C4A9466-BD71-4B57-8D2F-611431F2F7A0}" type="presParOf" srcId="{AEC320BD-A758-43B8-B21E-F9C883A9C567}" destId="{743D3CBF-2507-409C-9EFA-B50224B9068E}" srcOrd="0" destOrd="0" presId="urn:microsoft.com/office/officeart/2005/8/layout/hierarchy2"/>
    <dgm:cxn modelId="{EA1D7A7D-951C-4844-80BC-854C258E1C3E}" type="presParOf" srcId="{C14DC4C8-9CE6-46B0-882E-3326CD22D452}" destId="{770E598F-5D1C-4D6D-92EE-7572CDA87846}" srcOrd="1" destOrd="0" presId="urn:microsoft.com/office/officeart/2005/8/layout/hierarchy2"/>
    <dgm:cxn modelId="{6F3207AC-2DC5-451A-B1C3-96AF781FFF0C}" type="presParOf" srcId="{770E598F-5D1C-4D6D-92EE-7572CDA87846}" destId="{C670BA55-4B17-4857-A987-62DF21AB0EB1}" srcOrd="0" destOrd="0" presId="urn:microsoft.com/office/officeart/2005/8/layout/hierarchy2"/>
    <dgm:cxn modelId="{02C8FB22-9A84-4450-A305-8E2EF21E8BF8}" type="presParOf" srcId="{770E598F-5D1C-4D6D-92EE-7572CDA87846}" destId="{8FF8F6FA-65B7-488A-90BA-27A494F5FE6C}" srcOrd="1" destOrd="0" presId="urn:microsoft.com/office/officeart/2005/8/layout/hierarchy2"/>
    <dgm:cxn modelId="{56953196-A1C8-42C5-9CDE-25A911003789}" type="presParOf" srcId="{19BEF51D-A1E2-48B2-8DD4-ECA4A72FF56A}" destId="{E2F1C636-C5F9-4882-AF49-89BCE41A253D}" srcOrd="12" destOrd="0" presId="urn:microsoft.com/office/officeart/2005/8/layout/hierarchy2"/>
    <dgm:cxn modelId="{67DA8138-5B3C-4F77-973D-AB6F808E9F05}" type="presParOf" srcId="{E2F1C636-C5F9-4882-AF49-89BCE41A253D}" destId="{F4D1C45B-262A-4B4B-AC30-D8B442C408C3}" srcOrd="0" destOrd="0" presId="urn:microsoft.com/office/officeart/2005/8/layout/hierarchy2"/>
    <dgm:cxn modelId="{6E996D10-345C-4EBC-978C-D109A7CFC792}" type="presParOf" srcId="{19BEF51D-A1E2-48B2-8DD4-ECA4A72FF56A}" destId="{99256256-F149-49DA-8309-E98161753AE8}" srcOrd="13" destOrd="0" presId="urn:microsoft.com/office/officeart/2005/8/layout/hierarchy2"/>
    <dgm:cxn modelId="{FBCC35B0-47B4-4519-8B5D-7D4F173901C7}" type="presParOf" srcId="{99256256-F149-49DA-8309-E98161753AE8}" destId="{49093F09-60EB-4BC8-A883-22CCAD66B246}" srcOrd="0" destOrd="0" presId="urn:microsoft.com/office/officeart/2005/8/layout/hierarchy2"/>
    <dgm:cxn modelId="{F9FF5253-017B-4147-90AD-0E7F0D1BA79A}" type="presParOf" srcId="{99256256-F149-49DA-8309-E98161753AE8}" destId="{F12F3978-7F48-41E4-B0CB-C4DFF0F23171}" srcOrd="1" destOrd="0" presId="urn:microsoft.com/office/officeart/2005/8/layout/hierarchy2"/>
    <dgm:cxn modelId="{17A8C940-46F6-4E4C-9391-FE6E00B6F38B}" type="presParOf" srcId="{F12F3978-7F48-41E4-B0CB-C4DFF0F23171}" destId="{6F810556-1010-4C06-AFFD-B1CE783EE02A}" srcOrd="0" destOrd="0" presId="urn:microsoft.com/office/officeart/2005/8/layout/hierarchy2"/>
    <dgm:cxn modelId="{EFD146A5-64B9-42C4-8A97-7D5BBB8F750C}" type="presParOf" srcId="{6F810556-1010-4C06-AFFD-B1CE783EE02A}" destId="{FA6E71D3-8D59-4103-AF3B-573AAAE2628C}" srcOrd="0" destOrd="0" presId="urn:microsoft.com/office/officeart/2005/8/layout/hierarchy2"/>
    <dgm:cxn modelId="{5835339F-CECB-4F4A-8A42-E55BD7DCFE73}" type="presParOf" srcId="{F12F3978-7F48-41E4-B0CB-C4DFF0F23171}" destId="{587ECFF6-EDAD-45BC-879A-72F30B78D39F}" srcOrd="1" destOrd="0" presId="urn:microsoft.com/office/officeart/2005/8/layout/hierarchy2"/>
    <dgm:cxn modelId="{9F0EA67F-5FB1-4372-A5A5-139DB2CBE3D7}" type="presParOf" srcId="{587ECFF6-EDAD-45BC-879A-72F30B78D39F}" destId="{239A1D37-5401-4E56-A292-62518E215FED}" srcOrd="0" destOrd="0" presId="urn:microsoft.com/office/officeart/2005/8/layout/hierarchy2"/>
    <dgm:cxn modelId="{DC1F76B1-5A06-4F57-9D78-88B7A0894F53}" type="presParOf" srcId="{587ECFF6-EDAD-45BC-879A-72F30B78D39F}" destId="{43E8C882-B1A1-4162-B970-47187AEC6F11}" srcOrd="1" destOrd="0" presId="urn:microsoft.com/office/officeart/2005/8/layout/hierarchy2"/>
  </dgm:cxnLst>
  <dgm:bg>
    <a:solidFill>
      <a:schemeClr val="tx1">
        <a:lumMod val="65000"/>
      </a:schemeClr>
    </a:solidFill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27436E-51AD-4576-8284-00ABE65F6129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5CB3601-E248-4CE6-816C-B08CDA9B002D}">
      <dgm:prSet/>
      <dgm:spPr/>
      <dgm:t>
        <a:bodyPr/>
        <a:lstStyle/>
        <a:p>
          <a:r>
            <a:rPr lang="ru-RU" dirty="0" smtClean="0"/>
            <a:t>Зевс</a:t>
          </a:r>
          <a:endParaRPr lang="uk-UA" dirty="0"/>
        </a:p>
      </dgm:t>
    </dgm:pt>
    <dgm:pt modelId="{07A4C9E6-CF70-43D5-99C1-ADD269A72F62}" type="parTrans" cxnId="{310306AE-C7B2-49D5-9EAA-71D1C5C5F285}">
      <dgm:prSet/>
      <dgm:spPr/>
      <dgm:t>
        <a:bodyPr/>
        <a:lstStyle/>
        <a:p>
          <a:endParaRPr lang="uk-UA"/>
        </a:p>
      </dgm:t>
    </dgm:pt>
    <dgm:pt modelId="{AF9A32F1-E5EF-4291-9F89-A2BBB3B85828}" type="sibTrans" cxnId="{310306AE-C7B2-49D5-9EAA-71D1C5C5F285}">
      <dgm:prSet/>
      <dgm:spPr/>
      <dgm:t>
        <a:bodyPr/>
        <a:lstStyle/>
        <a:p>
          <a:endParaRPr lang="uk-UA"/>
        </a:p>
      </dgm:t>
    </dgm:pt>
    <dgm:pt modelId="{41104C30-D008-497D-8BA0-72CE08AB52A7}">
      <dgm:prSet/>
      <dgm:spPr/>
      <dgm:t>
        <a:bodyPr/>
        <a:lstStyle/>
        <a:p>
          <a:r>
            <a:rPr lang="ru-RU" dirty="0" smtClean="0"/>
            <a:t>Прометей</a:t>
          </a:r>
          <a:endParaRPr lang="uk-UA" dirty="0"/>
        </a:p>
      </dgm:t>
    </dgm:pt>
    <dgm:pt modelId="{DD4E644B-1327-4D36-A304-44BFDF2FB081}" type="parTrans" cxnId="{E22A2818-A877-4D01-8EB5-A4FBB387DFF0}">
      <dgm:prSet/>
      <dgm:spPr/>
      <dgm:t>
        <a:bodyPr/>
        <a:lstStyle/>
        <a:p>
          <a:endParaRPr lang="uk-UA"/>
        </a:p>
      </dgm:t>
    </dgm:pt>
    <dgm:pt modelId="{7CCE1F51-AA69-4180-8B88-C91EC0DD5F87}" type="sibTrans" cxnId="{E22A2818-A877-4D01-8EB5-A4FBB387DFF0}">
      <dgm:prSet/>
      <dgm:spPr/>
      <dgm:t>
        <a:bodyPr/>
        <a:lstStyle/>
        <a:p>
          <a:endParaRPr lang="uk-UA"/>
        </a:p>
      </dgm:t>
    </dgm:pt>
    <dgm:pt modelId="{531184CF-1A6B-44C1-8039-C22CB75E671A}">
      <dgm:prSet phldrT="[Текст]"/>
      <dgm:spPr/>
      <dgm:t>
        <a:bodyPr/>
        <a:lstStyle/>
        <a:p>
          <a:r>
            <a:rPr lang="ru-RU" dirty="0" smtClean="0"/>
            <a:t>конфликт</a:t>
          </a:r>
          <a:endParaRPr lang="uk-UA" dirty="0"/>
        </a:p>
      </dgm:t>
    </dgm:pt>
    <dgm:pt modelId="{129D9FAF-0EB5-4DC8-BC2D-413EA4A93766}" type="sibTrans" cxnId="{AA257F38-932C-49E6-A307-3112CF5ACBEE}">
      <dgm:prSet/>
      <dgm:spPr/>
      <dgm:t>
        <a:bodyPr/>
        <a:lstStyle/>
        <a:p>
          <a:endParaRPr lang="uk-UA"/>
        </a:p>
      </dgm:t>
    </dgm:pt>
    <dgm:pt modelId="{D10D83EF-27EB-4DC5-9FCB-A3E7AE145213}" type="parTrans" cxnId="{AA257F38-932C-49E6-A307-3112CF5ACBEE}">
      <dgm:prSet/>
      <dgm:spPr/>
      <dgm:t>
        <a:bodyPr/>
        <a:lstStyle/>
        <a:p>
          <a:endParaRPr lang="uk-UA"/>
        </a:p>
      </dgm:t>
    </dgm:pt>
    <dgm:pt modelId="{69B0271F-76FE-4FB0-AF91-1A12240E2214}" type="pres">
      <dgm:prSet presAssocID="{8227436E-51AD-4576-8284-00ABE65F612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83F952FF-A011-4BE6-B1A5-F320FAB100D9}" type="pres">
      <dgm:prSet presAssocID="{85CB3601-E248-4CE6-816C-B08CDA9B002D}" presName="root" presStyleCnt="0"/>
      <dgm:spPr/>
    </dgm:pt>
    <dgm:pt modelId="{7134F097-8F4A-4FCC-B384-901787DBD2D4}" type="pres">
      <dgm:prSet presAssocID="{85CB3601-E248-4CE6-816C-B08CDA9B002D}" presName="rootComposite" presStyleCnt="0"/>
      <dgm:spPr/>
    </dgm:pt>
    <dgm:pt modelId="{82C20765-C5A0-40E8-A5B7-9829E9218265}" type="pres">
      <dgm:prSet presAssocID="{85CB3601-E248-4CE6-816C-B08CDA9B002D}" presName="rootText" presStyleLbl="node1" presStyleIdx="0" presStyleCnt="3" custLinFactNeighborX="6830" custLinFactNeighborY="1774"/>
      <dgm:spPr/>
      <dgm:t>
        <a:bodyPr/>
        <a:lstStyle/>
        <a:p>
          <a:endParaRPr lang="uk-UA"/>
        </a:p>
      </dgm:t>
    </dgm:pt>
    <dgm:pt modelId="{EBD000EC-2193-4533-8149-94F9B5DEAA92}" type="pres">
      <dgm:prSet presAssocID="{85CB3601-E248-4CE6-816C-B08CDA9B002D}" presName="rootConnector" presStyleLbl="node1" presStyleIdx="0" presStyleCnt="3"/>
      <dgm:spPr/>
      <dgm:t>
        <a:bodyPr/>
        <a:lstStyle/>
        <a:p>
          <a:endParaRPr lang="uk-UA"/>
        </a:p>
      </dgm:t>
    </dgm:pt>
    <dgm:pt modelId="{E16957A3-AE48-4EA9-B0F0-97EDB05C9876}" type="pres">
      <dgm:prSet presAssocID="{85CB3601-E248-4CE6-816C-B08CDA9B002D}" presName="childShape" presStyleCnt="0"/>
      <dgm:spPr/>
    </dgm:pt>
    <dgm:pt modelId="{EF85EE7B-2632-401E-B4FB-D8E51EB905D1}" type="pres">
      <dgm:prSet presAssocID="{531184CF-1A6B-44C1-8039-C22CB75E671A}" presName="root" presStyleCnt="0"/>
      <dgm:spPr/>
    </dgm:pt>
    <dgm:pt modelId="{9637FDE1-75B1-4067-8568-96EC43527671}" type="pres">
      <dgm:prSet presAssocID="{531184CF-1A6B-44C1-8039-C22CB75E671A}" presName="rootComposite" presStyleCnt="0"/>
      <dgm:spPr/>
    </dgm:pt>
    <dgm:pt modelId="{803E4713-8C1F-4945-8055-7C247D683B68}" type="pres">
      <dgm:prSet presAssocID="{531184CF-1A6B-44C1-8039-C22CB75E671A}" presName="rootText" presStyleLbl="node1" presStyleIdx="1" presStyleCnt="3"/>
      <dgm:spPr/>
      <dgm:t>
        <a:bodyPr/>
        <a:lstStyle/>
        <a:p>
          <a:endParaRPr lang="uk-UA"/>
        </a:p>
      </dgm:t>
    </dgm:pt>
    <dgm:pt modelId="{6E5958D7-304B-48A8-BB87-86D749340DD2}" type="pres">
      <dgm:prSet presAssocID="{531184CF-1A6B-44C1-8039-C22CB75E671A}" presName="rootConnector" presStyleLbl="node1" presStyleIdx="1" presStyleCnt="3"/>
      <dgm:spPr/>
      <dgm:t>
        <a:bodyPr/>
        <a:lstStyle/>
        <a:p>
          <a:endParaRPr lang="uk-UA"/>
        </a:p>
      </dgm:t>
    </dgm:pt>
    <dgm:pt modelId="{B4638FEA-B7B6-47B4-B6CD-EC80BF81B5A7}" type="pres">
      <dgm:prSet presAssocID="{531184CF-1A6B-44C1-8039-C22CB75E671A}" presName="childShape" presStyleCnt="0"/>
      <dgm:spPr/>
    </dgm:pt>
    <dgm:pt modelId="{334A237C-D84C-4287-8BB5-385491A20269}" type="pres">
      <dgm:prSet presAssocID="{41104C30-D008-497D-8BA0-72CE08AB52A7}" presName="root" presStyleCnt="0"/>
      <dgm:spPr/>
    </dgm:pt>
    <dgm:pt modelId="{93A0B28D-61A1-47A6-8734-EA9EBEE7416F}" type="pres">
      <dgm:prSet presAssocID="{41104C30-D008-497D-8BA0-72CE08AB52A7}" presName="rootComposite" presStyleCnt="0"/>
      <dgm:spPr/>
    </dgm:pt>
    <dgm:pt modelId="{E0194267-D389-4E5A-8EB9-ADD3CB8568E3}" type="pres">
      <dgm:prSet presAssocID="{41104C30-D008-497D-8BA0-72CE08AB52A7}" presName="rootText" presStyleLbl="node1" presStyleIdx="2" presStyleCnt="3" custLinFactNeighborX="-6078" custLinFactNeighborY="1774"/>
      <dgm:spPr/>
      <dgm:t>
        <a:bodyPr/>
        <a:lstStyle/>
        <a:p>
          <a:endParaRPr lang="uk-UA"/>
        </a:p>
      </dgm:t>
    </dgm:pt>
    <dgm:pt modelId="{6AC3B5B6-8D7E-4757-AC02-8BB301C403BD}" type="pres">
      <dgm:prSet presAssocID="{41104C30-D008-497D-8BA0-72CE08AB52A7}" presName="rootConnector" presStyleLbl="node1" presStyleIdx="2" presStyleCnt="3"/>
      <dgm:spPr/>
      <dgm:t>
        <a:bodyPr/>
        <a:lstStyle/>
        <a:p>
          <a:endParaRPr lang="uk-UA"/>
        </a:p>
      </dgm:t>
    </dgm:pt>
    <dgm:pt modelId="{6A068174-D77A-45BD-B1DB-B800E2952495}" type="pres">
      <dgm:prSet presAssocID="{41104C30-D008-497D-8BA0-72CE08AB52A7}" presName="childShape" presStyleCnt="0"/>
      <dgm:spPr/>
    </dgm:pt>
  </dgm:ptLst>
  <dgm:cxnLst>
    <dgm:cxn modelId="{E22A2818-A877-4D01-8EB5-A4FBB387DFF0}" srcId="{8227436E-51AD-4576-8284-00ABE65F6129}" destId="{41104C30-D008-497D-8BA0-72CE08AB52A7}" srcOrd="2" destOrd="0" parTransId="{DD4E644B-1327-4D36-A304-44BFDF2FB081}" sibTransId="{7CCE1F51-AA69-4180-8B88-C91EC0DD5F87}"/>
    <dgm:cxn modelId="{310306AE-C7B2-49D5-9EAA-71D1C5C5F285}" srcId="{8227436E-51AD-4576-8284-00ABE65F6129}" destId="{85CB3601-E248-4CE6-816C-B08CDA9B002D}" srcOrd="0" destOrd="0" parTransId="{07A4C9E6-CF70-43D5-99C1-ADD269A72F62}" sibTransId="{AF9A32F1-E5EF-4291-9F89-A2BBB3B85828}"/>
    <dgm:cxn modelId="{AA257F38-932C-49E6-A307-3112CF5ACBEE}" srcId="{8227436E-51AD-4576-8284-00ABE65F6129}" destId="{531184CF-1A6B-44C1-8039-C22CB75E671A}" srcOrd="1" destOrd="0" parTransId="{D10D83EF-27EB-4DC5-9FCB-A3E7AE145213}" sibTransId="{129D9FAF-0EB5-4DC8-BC2D-413EA4A93766}"/>
    <dgm:cxn modelId="{9B2D9CA5-EFEF-4968-9FFA-79DF186407F9}" type="presOf" srcId="{8227436E-51AD-4576-8284-00ABE65F6129}" destId="{69B0271F-76FE-4FB0-AF91-1A12240E2214}" srcOrd="0" destOrd="0" presId="urn:microsoft.com/office/officeart/2005/8/layout/hierarchy3"/>
    <dgm:cxn modelId="{35C5B1CD-9F44-45C1-897B-A8AF33FF8CE5}" type="presOf" srcId="{41104C30-D008-497D-8BA0-72CE08AB52A7}" destId="{E0194267-D389-4E5A-8EB9-ADD3CB8568E3}" srcOrd="0" destOrd="0" presId="urn:microsoft.com/office/officeart/2005/8/layout/hierarchy3"/>
    <dgm:cxn modelId="{6E621B82-FEEC-488B-B979-104EF7DE2493}" type="presOf" srcId="{85CB3601-E248-4CE6-816C-B08CDA9B002D}" destId="{EBD000EC-2193-4533-8149-94F9B5DEAA92}" srcOrd="1" destOrd="0" presId="urn:microsoft.com/office/officeart/2005/8/layout/hierarchy3"/>
    <dgm:cxn modelId="{E2F568CF-693D-410C-8030-7D7776138619}" type="presOf" srcId="{85CB3601-E248-4CE6-816C-B08CDA9B002D}" destId="{82C20765-C5A0-40E8-A5B7-9829E9218265}" srcOrd="0" destOrd="0" presId="urn:microsoft.com/office/officeart/2005/8/layout/hierarchy3"/>
    <dgm:cxn modelId="{3B108F0F-780D-47FB-A09A-508E7862B078}" type="presOf" srcId="{41104C30-D008-497D-8BA0-72CE08AB52A7}" destId="{6AC3B5B6-8D7E-4757-AC02-8BB301C403BD}" srcOrd="1" destOrd="0" presId="urn:microsoft.com/office/officeart/2005/8/layout/hierarchy3"/>
    <dgm:cxn modelId="{3958CCB6-5786-4DD1-AD52-35A0882F525A}" type="presOf" srcId="{531184CF-1A6B-44C1-8039-C22CB75E671A}" destId="{803E4713-8C1F-4945-8055-7C247D683B68}" srcOrd="0" destOrd="0" presId="urn:microsoft.com/office/officeart/2005/8/layout/hierarchy3"/>
    <dgm:cxn modelId="{422E4A6E-7182-4A1B-AE20-73C7EC36F502}" type="presOf" srcId="{531184CF-1A6B-44C1-8039-C22CB75E671A}" destId="{6E5958D7-304B-48A8-BB87-86D749340DD2}" srcOrd="1" destOrd="0" presId="urn:microsoft.com/office/officeart/2005/8/layout/hierarchy3"/>
    <dgm:cxn modelId="{90F1C405-FC19-468F-869C-4378E80182D6}" type="presParOf" srcId="{69B0271F-76FE-4FB0-AF91-1A12240E2214}" destId="{83F952FF-A011-4BE6-B1A5-F320FAB100D9}" srcOrd="0" destOrd="0" presId="urn:microsoft.com/office/officeart/2005/8/layout/hierarchy3"/>
    <dgm:cxn modelId="{CA8CEC46-BBEC-4630-88E5-AC5248FE7E08}" type="presParOf" srcId="{83F952FF-A011-4BE6-B1A5-F320FAB100D9}" destId="{7134F097-8F4A-4FCC-B384-901787DBD2D4}" srcOrd="0" destOrd="0" presId="urn:microsoft.com/office/officeart/2005/8/layout/hierarchy3"/>
    <dgm:cxn modelId="{7E5F5C3F-9C49-428F-845F-13D222905E9B}" type="presParOf" srcId="{7134F097-8F4A-4FCC-B384-901787DBD2D4}" destId="{82C20765-C5A0-40E8-A5B7-9829E9218265}" srcOrd="0" destOrd="0" presId="urn:microsoft.com/office/officeart/2005/8/layout/hierarchy3"/>
    <dgm:cxn modelId="{FD582156-39AD-4D9F-BEA0-9ED8AA7F277E}" type="presParOf" srcId="{7134F097-8F4A-4FCC-B384-901787DBD2D4}" destId="{EBD000EC-2193-4533-8149-94F9B5DEAA92}" srcOrd="1" destOrd="0" presId="urn:microsoft.com/office/officeart/2005/8/layout/hierarchy3"/>
    <dgm:cxn modelId="{75C23D4A-DACB-40BA-8462-E50D26B82584}" type="presParOf" srcId="{83F952FF-A011-4BE6-B1A5-F320FAB100D9}" destId="{E16957A3-AE48-4EA9-B0F0-97EDB05C9876}" srcOrd="1" destOrd="0" presId="urn:microsoft.com/office/officeart/2005/8/layout/hierarchy3"/>
    <dgm:cxn modelId="{12CA15FA-21CB-4113-A863-A10849EA22DC}" type="presParOf" srcId="{69B0271F-76FE-4FB0-AF91-1A12240E2214}" destId="{EF85EE7B-2632-401E-B4FB-D8E51EB905D1}" srcOrd="1" destOrd="0" presId="urn:microsoft.com/office/officeart/2005/8/layout/hierarchy3"/>
    <dgm:cxn modelId="{6318070D-D08B-4AC5-BDFF-3750C0EBCD43}" type="presParOf" srcId="{EF85EE7B-2632-401E-B4FB-D8E51EB905D1}" destId="{9637FDE1-75B1-4067-8568-96EC43527671}" srcOrd="0" destOrd="0" presId="urn:microsoft.com/office/officeart/2005/8/layout/hierarchy3"/>
    <dgm:cxn modelId="{95D28851-F636-41C5-A306-3BFBEE292996}" type="presParOf" srcId="{9637FDE1-75B1-4067-8568-96EC43527671}" destId="{803E4713-8C1F-4945-8055-7C247D683B68}" srcOrd="0" destOrd="0" presId="urn:microsoft.com/office/officeart/2005/8/layout/hierarchy3"/>
    <dgm:cxn modelId="{913915EC-EA7B-419E-B854-E8418AA5C54B}" type="presParOf" srcId="{9637FDE1-75B1-4067-8568-96EC43527671}" destId="{6E5958D7-304B-48A8-BB87-86D749340DD2}" srcOrd="1" destOrd="0" presId="urn:microsoft.com/office/officeart/2005/8/layout/hierarchy3"/>
    <dgm:cxn modelId="{376926C2-A0FF-4413-AE5B-9160DC5A1D8B}" type="presParOf" srcId="{EF85EE7B-2632-401E-B4FB-D8E51EB905D1}" destId="{B4638FEA-B7B6-47B4-B6CD-EC80BF81B5A7}" srcOrd="1" destOrd="0" presId="urn:microsoft.com/office/officeart/2005/8/layout/hierarchy3"/>
    <dgm:cxn modelId="{94A2335D-16C8-44AC-9535-7D4BCAF518FF}" type="presParOf" srcId="{69B0271F-76FE-4FB0-AF91-1A12240E2214}" destId="{334A237C-D84C-4287-8BB5-385491A20269}" srcOrd="2" destOrd="0" presId="urn:microsoft.com/office/officeart/2005/8/layout/hierarchy3"/>
    <dgm:cxn modelId="{301B99B0-6752-4B22-8ACD-1A70794A8347}" type="presParOf" srcId="{334A237C-D84C-4287-8BB5-385491A20269}" destId="{93A0B28D-61A1-47A6-8734-EA9EBEE7416F}" srcOrd="0" destOrd="0" presId="urn:microsoft.com/office/officeart/2005/8/layout/hierarchy3"/>
    <dgm:cxn modelId="{EA54E9C6-CB71-4278-A431-B4A3B7C2E757}" type="presParOf" srcId="{93A0B28D-61A1-47A6-8734-EA9EBEE7416F}" destId="{E0194267-D389-4E5A-8EB9-ADD3CB8568E3}" srcOrd="0" destOrd="0" presId="urn:microsoft.com/office/officeart/2005/8/layout/hierarchy3"/>
    <dgm:cxn modelId="{AD16A1CC-4735-4B2A-BD0D-6C5E713E44AE}" type="presParOf" srcId="{93A0B28D-61A1-47A6-8734-EA9EBEE7416F}" destId="{6AC3B5B6-8D7E-4757-AC02-8BB301C403BD}" srcOrd="1" destOrd="0" presId="urn:microsoft.com/office/officeart/2005/8/layout/hierarchy3"/>
    <dgm:cxn modelId="{5C9B2ACE-919F-4F2C-8A1D-301C9E343ECC}" type="presParOf" srcId="{334A237C-D84C-4287-8BB5-385491A20269}" destId="{6A068174-D77A-45BD-B1DB-B800E295249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5C88E7-2D15-421E-BCA9-178E7A14820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A15FC27-CEE4-422F-8D94-33A2C572AC4E}">
      <dgm:prSet phldrT="[Текст]"/>
      <dgm:spPr/>
      <dgm:t>
        <a:bodyPr/>
        <a:lstStyle/>
        <a:p>
          <a:r>
            <a:rPr lang="ru-RU" dirty="0" smtClean="0"/>
            <a:t>Зевс</a:t>
          </a:r>
          <a:endParaRPr lang="uk-UA" dirty="0"/>
        </a:p>
      </dgm:t>
    </dgm:pt>
    <dgm:pt modelId="{2F41768E-63F5-42BF-A53D-871A0FA46A6F}" type="parTrans" cxnId="{C44DE6F0-C608-40AF-8A3E-CE48BE4F9390}">
      <dgm:prSet/>
      <dgm:spPr/>
      <dgm:t>
        <a:bodyPr/>
        <a:lstStyle/>
        <a:p>
          <a:endParaRPr lang="uk-UA"/>
        </a:p>
      </dgm:t>
    </dgm:pt>
    <dgm:pt modelId="{F828378F-432C-43F1-8F03-351EC13F1481}" type="sibTrans" cxnId="{C44DE6F0-C608-40AF-8A3E-CE48BE4F9390}">
      <dgm:prSet/>
      <dgm:spPr/>
      <dgm:t>
        <a:bodyPr/>
        <a:lstStyle/>
        <a:p>
          <a:endParaRPr lang="uk-UA"/>
        </a:p>
      </dgm:t>
    </dgm:pt>
    <dgm:pt modelId="{A104B3D8-A422-4620-9ADE-F965CB433BF8}">
      <dgm:prSet phldrT="[Текст]"/>
      <dgm:spPr/>
      <dgm:t>
        <a:bodyPr/>
        <a:lstStyle/>
        <a:p>
          <a:r>
            <a:rPr lang="ru-RU" dirty="0" smtClean="0"/>
            <a:t>Власть</a:t>
          </a:r>
          <a:endParaRPr lang="uk-UA" dirty="0"/>
        </a:p>
      </dgm:t>
    </dgm:pt>
    <dgm:pt modelId="{E520D6CF-ACA6-4F2D-9F42-0305BE4F9D7A}" type="parTrans" cxnId="{402B822C-F257-4F20-AF15-901DA8FAFCBF}">
      <dgm:prSet/>
      <dgm:spPr/>
      <dgm:t>
        <a:bodyPr/>
        <a:lstStyle/>
        <a:p>
          <a:endParaRPr lang="uk-UA"/>
        </a:p>
      </dgm:t>
    </dgm:pt>
    <dgm:pt modelId="{5B64552E-1E8F-4566-A78F-347EAA16DBD8}" type="sibTrans" cxnId="{402B822C-F257-4F20-AF15-901DA8FAFCBF}">
      <dgm:prSet/>
      <dgm:spPr/>
      <dgm:t>
        <a:bodyPr/>
        <a:lstStyle/>
        <a:p>
          <a:endParaRPr lang="uk-UA"/>
        </a:p>
      </dgm:t>
    </dgm:pt>
    <dgm:pt modelId="{AC264860-65FC-4A04-990C-E1639872C649}">
      <dgm:prSet phldrT="[Текст]"/>
      <dgm:spPr/>
      <dgm:t>
        <a:bodyPr/>
        <a:lstStyle/>
        <a:p>
          <a:r>
            <a:rPr lang="ru-RU" dirty="0" smtClean="0"/>
            <a:t>Сила</a:t>
          </a:r>
          <a:endParaRPr lang="uk-UA" dirty="0"/>
        </a:p>
      </dgm:t>
    </dgm:pt>
    <dgm:pt modelId="{875A1547-3E31-4A28-9F7A-CAC0287BBCBF}" type="parTrans" cxnId="{758B84D4-D119-4D84-9122-7A8FF835B8A9}">
      <dgm:prSet/>
      <dgm:spPr/>
      <dgm:t>
        <a:bodyPr/>
        <a:lstStyle/>
        <a:p>
          <a:endParaRPr lang="uk-UA"/>
        </a:p>
      </dgm:t>
    </dgm:pt>
    <dgm:pt modelId="{A8AFC6AA-C95D-412F-9168-508318764C25}" type="sibTrans" cxnId="{758B84D4-D119-4D84-9122-7A8FF835B8A9}">
      <dgm:prSet/>
      <dgm:spPr/>
      <dgm:t>
        <a:bodyPr/>
        <a:lstStyle/>
        <a:p>
          <a:endParaRPr lang="uk-UA"/>
        </a:p>
      </dgm:t>
    </dgm:pt>
    <dgm:pt modelId="{C2ED4C35-2A75-4C1B-BC05-13E9063892CF}">
      <dgm:prSet phldrT="[Текст]"/>
      <dgm:spPr/>
      <dgm:t>
        <a:bodyPr/>
        <a:lstStyle/>
        <a:p>
          <a:r>
            <a:rPr lang="ru-RU" dirty="0" smtClean="0"/>
            <a:t>Гермес</a:t>
          </a:r>
          <a:endParaRPr lang="uk-UA" dirty="0"/>
        </a:p>
      </dgm:t>
    </dgm:pt>
    <dgm:pt modelId="{5DC7694D-65CD-4BBB-8D8A-8A07795102EA}" type="parTrans" cxnId="{C03AC24F-9D58-4481-95B7-98665DE8EF22}">
      <dgm:prSet/>
      <dgm:spPr/>
      <dgm:t>
        <a:bodyPr/>
        <a:lstStyle/>
        <a:p>
          <a:endParaRPr lang="uk-UA"/>
        </a:p>
      </dgm:t>
    </dgm:pt>
    <dgm:pt modelId="{DED3D4BA-EA08-405B-8574-12CDFE4326F2}" type="sibTrans" cxnId="{C03AC24F-9D58-4481-95B7-98665DE8EF22}">
      <dgm:prSet/>
      <dgm:spPr/>
      <dgm:t>
        <a:bodyPr/>
        <a:lstStyle/>
        <a:p>
          <a:endParaRPr lang="uk-UA"/>
        </a:p>
      </dgm:t>
    </dgm:pt>
    <dgm:pt modelId="{D52DD565-098B-4A3F-9D3E-0F7AB66E5E00}">
      <dgm:prSet custT="1"/>
      <dgm:spPr/>
      <dgm:t>
        <a:bodyPr/>
        <a:lstStyle/>
        <a:p>
          <a:r>
            <a:rPr lang="ru-RU" sz="2800" dirty="0" smtClean="0"/>
            <a:t>на стороне Зевса его верные слуги, жестокие, безжалостные, суровые</a:t>
          </a:r>
          <a:endParaRPr lang="uk-UA" sz="2800" dirty="0"/>
        </a:p>
      </dgm:t>
    </dgm:pt>
    <dgm:pt modelId="{73035E4A-7072-41A8-A2CC-2B5C3AAA5ED5}" type="parTrans" cxnId="{CF756664-E76E-4A34-BED3-AB4302F53A65}">
      <dgm:prSet/>
      <dgm:spPr/>
      <dgm:t>
        <a:bodyPr/>
        <a:lstStyle/>
        <a:p>
          <a:endParaRPr lang="uk-UA"/>
        </a:p>
      </dgm:t>
    </dgm:pt>
    <dgm:pt modelId="{244B849D-EE4E-44BA-B260-0EB4BE6F9EBB}" type="sibTrans" cxnId="{CF756664-E76E-4A34-BED3-AB4302F53A65}">
      <dgm:prSet/>
      <dgm:spPr/>
      <dgm:t>
        <a:bodyPr/>
        <a:lstStyle/>
        <a:p>
          <a:endParaRPr lang="uk-UA"/>
        </a:p>
      </dgm:t>
    </dgm:pt>
    <dgm:pt modelId="{34B62228-88B3-4A56-B06C-071E048EAE70}">
      <dgm:prSet custT="1"/>
      <dgm:spPr/>
      <dgm:t>
        <a:bodyPr/>
        <a:lstStyle/>
        <a:p>
          <a:r>
            <a:rPr lang="ru-RU" sz="2800" dirty="0" smtClean="0"/>
            <a:t>Олицетворяют силы зла</a:t>
          </a:r>
          <a:endParaRPr lang="uk-UA" sz="2800" dirty="0"/>
        </a:p>
      </dgm:t>
    </dgm:pt>
    <dgm:pt modelId="{C882D9EE-8F92-46C6-A5E3-318F5786E269}" type="parTrans" cxnId="{DC142DD3-F77C-4B9C-971F-10F39C2B4B7F}">
      <dgm:prSet/>
      <dgm:spPr/>
      <dgm:t>
        <a:bodyPr/>
        <a:lstStyle/>
        <a:p>
          <a:endParaRPr lang="uk-UA"/>
        </a:p>
      </dgm:t>
    </dgm:pt>
    <dgm:pt modelId="{5019E08A-E5F9-4AC7-A8D7-2826CF91D571}" type="sibTrans" cxnId="{DC142DD3-F77C-4B9C-971F-10F39C2B4B7F}">
      <dgm:prSet/>
      <dgm:spPr/>
      <dgm:t>
        <a:bodyPr/>
        <a:lstStyle/>
        <a:p>
          <a:endParaRPr lang="uk-UA"/>
        </a:p>
      </dgm:t>
    </dgm:pt>
    <dgm:pt modelId="{15F6EE66-3002-4E09-82BF-688A84B566E9}" type="pres">
      <dgm:prSet presAssocID="{D25C88E7-2D15-421E-BCA9-178E7A1482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9F98E2E5-8C98-4642-9855-0B95745E3F95}" type="pres">
      <dgm:prSet presAssocID="{0A15FC27-CEE4-422F-8D94-33A2C572AC4E}" presName="hierRoot1" presStyleCnt="0">
        <dgm:presLayoutVars>
          <dgm:hierBranch val="init"/>
        </dgm:presLayoutVars>
      </dgm:prSet>
      <dgm:spPr/>
    </dgm:pt>
    <dgm:pt modelId="{32DD7069-4E7B-437B-AB43-3A9B8E5E5CFF}" type="pres">
      <dgm:prSet presAssocID="{0A15FC27-CEE4-422F-8D94-33A2C572AC4E}" presName="rootComposite1" presStyleCnt="0"/>
      <dgm:spPr/>
    </dgm:pt>
    <dgm:pt modelId="{A3813E3F-48FC-4730-9326-21B6C8241802}" type="pres">
      <dgm:prSet presAssocID="{0A15FC27-CEE4-422F-8D94-33A2C572AC4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41312D9-BA7A-41B6-8DA0-1CC468D57718}" type="pres">
      <dgm:prSet presAssocID="{0A15FC27-CEE4-422F-8D94-33A2C572AC4E}" presName="rootConnector1" presStyleLbl="node1" presStyleIdx="0" presStyleCnt="0"/>
      <dgm:spPr/>
      <dgm:t>
        <a:bodyPr/>
        <a:lstStyle/>
        <a:p>
          <a:endParaRPr lang="uk-UA"/>
        </a:p>
      </dgm:t>
    </dgm:pt>
    <dgm:pt modelId="{51D7DC7E-736C-4DBF-B3C7-2F4409C8DF42}" type="pres">
      <dgm:prSet presAssocID="{0A15FC27-CEE4-422F-8D94-33A2C572AC4E}" presName="hierChild2" presStyleCnt="0"/>
      <dgm:spPr/>
    </dgm:pt>
    <dgm:pt modelId="{44CEBE38-D9F9-4F59-B22F-61CD178AC6BA}" type="pres">
      <dgm:prSet presAssocID="{E520D6CF-ACA6-4F2D-9F42-0305BE4F9D7A}" presName="Name37" presStyleLbl="parChTrans1D2" presStyleIdx="0" presStyleCnt="3"/>
      <dgm:spPr/>
      <dgm:t>
        <a:bodyPr/>
        <a:lstStyle/>
        <a:p>
          <a:endParaRPr lang="uk-UA"/>
        </a:p>
      </dgm:t>
    </dgm:pt>
    <dgm:pt modelId="{DD5302F7-FC32-4008-B920-3161AEDC5F55}" type="pres">
      <dgm:prSet presAssocID="{A104B3D8-A422-4620-9ADE-F965CB433BF8}" presName="hierRoot2" presStyleCnt="0">
        <dgm:presLayoutVars>
          <dgm:hierBranch val="init"/>
        </dgm:presLayoutVars>
      </dgm:prSet>
      <dgm:spPr/>
    </dgm:pt>
    <dgm:pt modelId="{56D337B0-6161-49E7-A4ED-21173E99EB5C}" type="pres">
      <dgm:prSet presAssocID="{A104B3D8-A422-4620-9ADE-F965CB433BF8}" presName="rootComposite" presStyleCnt="0"/>
      <dgm:spPr/>
    </dgm:pt>
    <dgm:pt modelId="{C5D74857-746C-42B8-A8BC-B5796CEFEE53}" type="pres">
      <dgm:prSet presAssocID="{A104B3D8-A422-4620-9ADE-F965CB433BF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92C3E2C-F560-4598-9F8C-5EB236400F13}" type="pres">
      <dgm:prSet presAssocID="{A104B3D8-A422-4620-9ADE-F965CB433BF8}" presName="rootConnector" presStyleLbl="node2" presStyleIdx="0" presStyleCnt="3"/>
      <dgm:spPr/>
      <dgm:t>
        <a:bodyPr/>
        <a:lstStyle/>
        <a:p>
          <a:endParaRPr lang="uk-UA"/>
        </a:p>
      </dgm:t>
    </dgm:pt>
    <dgm:pt modelId="{C292B022-A7EF-473D-8520-E00FFAFE60EE}" type="pres">
      <dgm:prSet presAssocID="{A104B3D8-A422-4620-9ADE-F965CB433BF8}" presName="hierChild4" presStyleCnt="0"/>
      <dgm:spPr/>
    </dgm:pt>
    <dgm:pt modelId="{560C638C-780F-47E4-9BE0-C41C62294C4C}" type="pres">
      <dgm:prSet presAssocID="{A104B3D8-A422-4620-9ADE-F965CB433BF8}" presName="hierChild5" presStyleCnt="0"/>
      <dgm:spPr/>
    </dgm:pt>
    <dgm:pt modelId="{78171F3F-31D8-4601-946B-637DF853C4D6}" type="pres">
      <dgm:prSet presAssocID="{875A1547-3E31-4A28-9F7A-CAC0287BBCBF}" presName="Name37" presStyleLbl="parChTrans1D2" presStyleIdx="1" presStyleCnt="3"/>
      <dgm:spPr/>
      <dgm:t>
        <a:bodyPr/>
        <a:lstStyle/>
        <a:p>
          <a:endParaRPr lang="uk-UA"/>
        </a:p>
      </dgm:t>
    </dgm:pt>
    <dgm:pt modelId="{502A4E9D-D0A1-42C2-9040-8EB27C5D7221}" type="pres">
      <dgm:prSet presAssocID="{AC264860-65FC-4A04-990C-E1639872C649}" presName="hierRoot2" presStyleCnt="0">
        <dgm:presLayoutVars>
          <dgm:hierBranch val="init"/>
        </dgm:presLayoutVars>
      </dgm:prSet>
      <dgm:spPr/>
    </dgm:pt>
    <dgm:pt modelId="{4D8F961F-FEA4-467D-B3DE-A9D07CAEB2C9}" type="pres">
      <dgm:prSet presAssocID="{AC264860-65FC-4A04-990C-E1639872C649}" presName="rootComposite" presStyleCnt="0"/>
      <dgm:spPr/>
    </dgm:pt>
    <dgm:pt modelId="{FA7FA69B-3CA0-4FF8-87DF-A8ADDAF74C98}" type="pres">
      <dgm:prSet presAssocID="{AC264860-65FC-4A04-990C-E1639872C649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9C57DA0-4F39-4694-A8BB-E13DE3B8F7F1}" type="pres">
      <dgm:prSet presAssocID="{AC264860-65FC-4A04-990C-E1639872C649}" presName="rootConnector" presStyleLbl="node2" presStyleIdx="1" presStyleCnt="3"/>
      <dgm:spPr/>
      <dgm:t>
        <a:bodyPr/>
        <a:lstStyle/>
        <a:p>
          <a:endParaRPr lang="uk-UA"/>
        </a:p>
      </dgm:t>
    </dgm:pt>
    <dgm:pt modelId="{9F8D25B0-0E1F-4D0D-893D-F541646D98F6}" type="pres">
      <dgm:prSet presAssocID="{AC264860-65FC-4A04-990C-E1639872C649}" presName="hierChild4" presStyleCnt="0"/>
      <dgm:spPr/>
    </dgm:pt>
    <dgm:pt modelId="{3256A171-108D-4551-9112-A5F9FC5DBE6C}" type="pres">
      <dgm:prSet presAssocID="{73035E4A-7072-41A8-A2CC-2B5C3AAA5ED5}" presName="Name37" presStyleLbl="parChTrans1D3" presStyleIdx="0" presStyleCnt="1"/>
      <dgm:spPr/>
      <dgm:t>
        <a:bodyPr/>
        <a:lstStyle/>
        <a:p>
          <a:endParaRPr lang="uk-UA"/>
        </a:p>
      </dgm:t>
    </dgm:pt>
    <dgm:pt modelId="{8241B725-2ED8-4427-97EF-66E7AEB36225}" type="pres">
      <dgm:prSet presAssocID="{D52DD565-098B-4A3F-9D3E-0F7AB66E5E00}" presName="hierRoot2" presStyleCnt="0">
        <dgm:presLayoutVars>
          <dgm:hierBranch val="init"/>
        </dgm:presLayoutVars>
      </dgm:prSet>
      <dgm:spPr/>
    </dgm:pt>
    <dgm:pt modelId="{8F813FA6-A26D-46E7-AF52-3FD7DC2EFE47}" type="pres">
      <dgm:prSet presAssocID="{D52DD565-098B-4A3F-9D3E-0F7AB66E5E00}" presName="rootComposite" presStyleCnt="0"/>
      <dgm:spPr/>
    </dgm:pt>
    <dgm:pt modelId="{8E4A6133-E5C0-43EA-9B16-2C295863BC5C}" type="pres">
      <dgm:prSet presAssocID="{D52DD565-098B-4A3F-9D3E-0F7AB66E5E00}" presName="rootText" presStyleLbl="node3" presStyleIdx="0" presStyleCnt="1" custScaleX="295507" custScaleY="48025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D7CAAB2-A44E-476E-8386-6D7FBC1831D1}" type="pres">
      <dgm:prSet presAssocID="{D52DD565-098B-4A3F-9D3E-0F7AB66E5E00}" presName="rootConnector" presStyleLbl="node3" presStyleIdx="0" presStyleCnt="1"/>
      <dgm:spPr/>
      <dgm:t>
        <a:bodyPr/>
        <a:lstStyle/>
        <a:p>
          <a:endParaRPr lang="uk-UA"/>
        </a:p>
      </dgm:t>
    </dgm:pt>
    <dgm:pt modelId="{79B17D30-379F-457E-9474-FB0E60EFECD0}" type="pres">
      <dgm:prSet presAssocID="{D52DD565-098B-4A3F-9D3E-0F7AB66E5E00}" presName="hierChild4" presStyleCnt="0"/>
      <dgm:spPr/>
    </dgm:pt>
    <dgm:pt modelId="{3D3A59FF-818A-4A0B-B482-36E88BB5585C}" type="pres">
      <dgm:prSet presAssocID="{C882D9EE-8F92-46C6-A5E3-318F5786E269}" presName="Name37" presStyleLbl="parChTrans1D4" presStyleIdx="0" presStyleCnt="1"/>
      <dgm:spPr/>
      <dgm:t>
        <a:bodyPr/>
        <a:lstStyle/>
        <a:p>
          <a:endParaRPr lang="uk-UA"/>
        </a:p>
      </dgm:t>
    </dgm:pt>
    <dgm:pt modelId="{710E6DB3-5864-4556-9AAE-A1726DF2D990}" type="pres">
      <dgm:prSet presAssocID="{34B62228-88B3-4A56-B06C-071E048EAE70}" presName="hierRoot2" presStyleCnt="0">
        <dgm:presLayoutVars>
          <dgm:hierBranch val="init"/>
        </dgm:presLayoutVars>
      </dgm:prSet>
      <dgm:spPr/>
    </dgm:pt>
    <dgm:pt modelId="{4D46D32B-D77D-4228-8516-6584808938BA}" type="pres">
      <dgm:prSet presAssocID="{34B62228-88B3-4A56-B06C-071E048EAE70}" presName="rootComposite" presStyleCnt="0"/>
      <dgm:spPr/>
    </dgm:pt>
    <dgm:pt modelId="{75FE01B7-D672-420D-84E2-300309285282}" type="pres">
      <dgm:prSet presAssocID="{34B62228-88B3-4A56-B06C-071E048EAE70}" presName="rootText" presStyleLbl="node4" presStyleIdx="0" presStyleCnt="1" custScaleX="207936" custScaleY="18520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9B5F35E-E39F-4308-8C48-0652E8999826}" type="pres">
      <dgm:prSet presAssocID="{34B62228-88B3-4A56-B06C-071E048EAE70}" presName="rootConnector" presStyleLbl="node4" presStyleIdx="0" presStyleCnt="1"/>
      <dgm:spPr/>
      <dgm:t>
        <a:bodyPr/>
        <a:lstStyle/>
        <a:p>
          <a:endParaRPr lang="uk-UA"/>
        </a:p>
      </dgm:t>
    </dgm:pt>
    <dgm:pt modelId="{F66B029A-FC68-4D56-A7D0-8C499A0A67EE}" type="pres">
      <dgm:prSet presAssocID="{34B62228-88B3-4A56-B06C-071E048EAE70}" presName="hierChild4" presStyleCnt="0"/>
      <dgm:spPr/>
    </dgm:pt>
    <dgm:pt modelId="{6A4A5200-2B71-4A60-A779-FFAEBB8A202A}" type="pres">
      <dgm:prSet presAssocID="{34B62228-88B3-4A56-B06C-071E048EAE70}" presName="hierChild5" presStyleCnt="0"/>
      <dgm:spPr/>
    </dgm:pt>
    <dgm:pt modelId="{19029780-BEAD-466C-BF60-F1DEABD61271}" type="pres">
      <dgm:prSet presAssocID="{D52DD565-098B-4A3F-9D3E-0F7AB66E5E00}" presName="hierChild5" presStyleCnt="0"/>
      <dgm:spPr/>
    </dgm:pt>
    <dgm:pt modelId="{44D083B5-83BA-4824-B75F-BCD75F7FD4E6}" type="pres">
      <dgm:prSet presAssocID="{AC264860-65FC-4A04-990C-E1639872C649}" presName="hierChild5" presStyleCnt="0"/>
      <dgm:spPr/>
    </dgm:pt>
    <dgm:pt modelId="{EF3E8E51-482D-4885-B1F5-F985C9D77AF0}" type="pres">
      <dgm:prSet presAssocID="{5DC7694D-65CD-4BBB-8D8A-8A07795102EA}" presName="Name37" presStyleLbl="parChTrans1D2" presStyleIdx="2" presStyleCnt="3"/>
      <dgm:spPr/>
      <dgm:t>
        <a:bodyPr/>
        <a:lstStyle/>
        <a:p>
          <a:endParaRPr lang="uk-UA"/>
        </a:p>
      </dgm:t>
    </dgm:pt>
    <dgm:pt modelId="{E4E64DE7-2421-41E8-A94C-CF761C85F9F4}" type="pres">
      <dgm:prSet presAssocID="{C2ED4C35-2A75-4C1B-BC05-13E9063892CF}" presName="hierRoot2" presStyleCnt="0">
        <dgm:presLayoutVars>
          <dgm:hierBranch val="init"/>
        </dgm:presLayoutVars>
      </dgm:prSet>
      <dgm:spPr/>
    </dgm:pt>
    <dgm:pt modelId="{848CE69E-39DA-4E47-BEAA-70BDE20C5C0B}" type="pres">
      <dgm:prSet presAssocID="{C2ED4C35-2A75-4C1B-BC05-13E9063892CF}" presName="rootComposite" presStyleCnt="0"/>
      <dgm:spPr/>
    </dgm:pt>
    <dgm:pt modelId="{6DCA06F6-3E86-4853-9B20-678CC282EA66}" type="pres">
      <dgm:prSet presAssocID="{C2ED4C35-2A75-4C1B-BC05-13E9063892C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A32B934-1F66-4519-8AB9-576BCC5E2091}" type="pres">
      <dgm:prSet presAssocID="{C2ED4C35-2A75-4C1B-BC05-13E9063892CF}" presName="rootConnector" presStyleLbl="node2" presStyleIdx="2" presStyleCnt="3"/>
      <dgm:spPr/>
      <dgm:t>
        <a:bodyPr/>
        <a:lstStyle/>
        <a:p>
          <a:endParaRPr lang="uk-UA"/>
        </a:p>
      </dgm:t>
    </dgm:pt>
    <dgm:pt modelId="{D1F31B51-AD9B-416C-B78C-F0ECCD944450}" type="pres">
      <dgm:prSet presAssocID="{C2ED4C35-2A75-4C1B-BC05-13E9063892CF}" presName="hierChild4" presStyleCnt="0"/>
      <dgm:spPr/>
    </dgm:pt>
    <dgm:pt modelId="{009DA55F-D4FD-4F58-B26D-5C8979C3D042}" type="pres">
      <dgm:prSet presAssocID="{C2ED4C35-2A75-4C1B-BC05-13E9063892CF}" presName="hierChild5" presStyleCnt="0"/>
      <dgm:spPr/>
    </dgm:pt>
    <dgm:pt modelId="{5C8425B6-DFDB-45B1-AC09-82673286389A}" type="pres">
      <dgm:prSet presAssocID="{0A15FC27-CEE4-422F-8D94-33A2C572AC4E}" presName="hierChild3" presStyleCnt="0"/>
      <dgm:spPr/>
    </dgm:pt>
  </dgm:ptLst>
  <dgm:cxnLst>
    <dgm:cxn modelId="{960B5549-11A2-4AEF-B0BB-C8151387510D}" type="presOf" srcId="{C882D9EE-8F92-46C6-A5E3-318F5786E269}" destId="{3D3A59FF-818A-4A0B-B482-36E88BB5585C}" srcOrd="0" destOrd="0" presId="urn:microsoft.com/office/officeart/2005/8/layout/orgChart1"/>
    <dgm:cxn modelId="{961CC87D-2657-438B-8E14-39B46DB4EEC2}" type="presOf" srcId="{34B62228-88B3-4A56-B06C-071E048EAE70}" destId="{75FE01B7-D672-420D-84E2-300309285282}" srcOrd="0" destOrd="0" presId="urn:microsoft.com/office/officeart/2005/8/layout/orgChart1"/>
    <dgm:cxn modelId="{2F52DA67-1B71-4CF8-916E-DB7E9E0D79DD}" type="presOf" srcId="{5DC7694D-65CD-4BBB-8D8A-8A07795102EA}" destId="{EF3E8E51-482D-4885-B1F5-F985C9D77AF0}" srcOrd="0" destOrd="0" presId="urn:microsoft.com/office/officeart/2005/8/layout/orgChart1"/>
    <dgm:cxn modelId="{22FD3251-6757-4744-8E0E-4CCB48BD0842}" type="presOf" srcId="{D52DD565-098B-4A3F-9D3E-0F7AB66E5E00}" destId="{2D7CAAB2-A44E-476E-8386-6D7FBC1831D1}" srcOrd="1" destOrd="0" presId="urn:microsoft.com/office/officeart/2005/8/layout/orgChart1"/>
    <dgm:cxn modelId="{91791282-20F8-4F7D-A5FD-9F174B748DBE}" type="presOf" srcId="{C2ED4C35-2A75-4C1B-BC05-13E9063892CF}" destId="{6DCA06F6-3E86-4853-9B20-678CC282EA66}" srcOrd="0" destOrd="0" presId="urn:microsoft.com/office/officeart/2005/8/layout/orgChart1"/>
    <dgm:cxn modelId="{6F4F3C25-B149-4DAE-A9AE-19B98A9001A5}" type="presOf" srcId="{A104B3D8-A422-4620-9ADE-F965CB433BF8}" destId="{C5D74857-746C-42B8-A8BC-B5796CEFEE53}" srcOrd="0" destOrd="0" presId="urn:microsoft.com/office/officeart/2005/8/layout/orgChart1"/>
    <dgm:cxn modelId="{4780004A-8D44-40D1-8FB4-14B8148C22C4}" type="presOf" srcId="{73035E4A-7072-41A8-A2CC-2B5C3AAA5ED5}" destId="{3256A171-108D-4551-9112-A5F9FC5DBE6C}" srcOrd="0" destOrd="0" presId="urn:microsoft.com/office/officeart/2005/8/layout/orgChart1"/>
    <dgm:cxn modelId="{FDFDD362-1C21-4FD6-9560-7AC2DA47D766}" type="presOf" srcId="{D52DD565-098B-4A3F-9D3E-0F7AB66E5E00}" destId="{8E4A6133-E5C0-43EA-9B16-2C295863BC5C}" srcOrd="0" destOrd="0" presId="urn:microsoft.com/office/officeart/2005/8/layout/orgChart1"/>
    <dgm:cxn modelId="{0715BE4A-75F7-4719-B0C5-02EA641D3FA9}" type="presOf" srcId="{A104B3D8-A422-4620-9ADE-F965CB433BF8}" destId="{A92C3E2C-F560-4598-9F8C-5EB236400F13}" srcOrd="1" destOrd="0" presId="urn:microsoft.com/office/officeart/2005/8/layout/orgChart1"/>
    <dgm:cxn modelId="{6A8A0EAD-4134-4DA9-9084-9F3D4130D543}" type="presOf" srcId="{875A1547-3E31-4A28-9F7A-CAC0287BBCBF}" destId="{78171F3F-31D8-4601-946B-637DF853C4D6}" srcOrd="0" destOrd="0" presId="urn:microsoft.com/office/officeart/2005/8/layout/orgChart1"/>
    <dgm:cxn modelId="{D4E4BA6B-5F23-4F2C-BB68-D9B0E0C66D2C}" type="presOf" srcId="{D25C88E7-2D15-421E-BCA9-178E7A14820E}" destId="{15F6EE66-3002-4E09-82BF-688A84B566E9}" srcOrd="0" destOrd="0" presId="urn:microsoft.com/office/officeart/2005/8/layout/orgChart1"/>
    <dgm:cxn modelId="{1DB87219-5AAE-45E6-8EB1-2CE15BCB9776}" type="presOf" srcId="{0A15FC27-CEE4-422F-8D94-33A2C572AC4E}" destId="{A3813E3F-48FC-4730-9326-21B6C8241802}" srcOrd="0" destOrd="0" presId="urn:microsoft.com/office/officeart/2005/8/layout/orgChart1"/>
    <dgm:cxn modelId="{D91AF0B9-AB8A-4865-8C9D-BD5ADE573ADA}" type="presOf" srcId="{E520D6CF-ACA6-4F2D-9F42-0305BE4F9D7A}" destId="{44CEBE38-D9F9-4F59-B22F-61CD178AC6BA}" srcOrd="0" destOrd="0" presId="urn:microsoft.com/office/officeart/2005/8/layout/orgChart1"/>
    <dgm:cxn modelId="{C44DE6F0-C608-40AF-8A3E-CE48BE4F9390}" srcId="{D25C88E7-2D15-421E-BCA9-178E7A14820E}" destId="{0A15FC27-CEE4-422F-8D94-33A2C572AC4E}" srcOrd="0" destOrd="0" parTransId="{2F41768E-63F5-42BF-A53D-871A0FA46A6F}" sibTransId="{F828378F-432C-43F1-8F03-351EC13F1481}"/>
    <dgm:cxn modelId="{AC1F1834-5FD7-43B0-B297-DA2518D5ADDE}" type="presOf" srcId="{0A15FC27-CEE4-422F-8D94-33A2C572AC4E}" destId="{141312D9-BA7A-41B6-8DA0-1CC468D57718}" srcOrd="1" destOrd="0" presId="urn:microsoft.com/office/officeart/2005/8/layout/orgChart1"/>
    <dgm:cxn modelId="{6AEE87BB-0B1D-4CE5-B905-FB284D9A28E3}" type="presOf" srcId="{AC264860-65FC-4A04-990C-E1639872C649}" destId="{FA7FA69B-3CA0-4FF8-87DF-A8ADDAF74C98}" srcOrd="0" destOrd="0" presId="urn:microsoft.com/office/officeart/2005/8/layout/orgChart1"/>
    <dgm:cxn modelId="{C03AC24F-9D58-4481-95B7-98665DE8EF22}" srcId="{0A15FC27-CEE4-422F-8D94-33A2C572AC4E}" destId="{C2ED4C35-2A75-4C1B-BC05-13E9063892CF}" srcOrd="2" destOrd="0" parTransId="{5DC7694D-65CD-4BBB-8D8A-8A07795102EA}" sibTransId="{DED3D4BA-EA08-405B-8574-12CDFE4326F2}"/>
    <dgm:cxn modelId="{3325B067-D893-49FB-84C8-2C98E896ACB1}" type="presOf" srcId="{AC264860-65FC-4A04-990C-E1639872C649}" destId="{09C57DA0-4F39-4694-A8BB-E13DE3B8F7F1}" srcOrd="1" destOrd="0" presId="urn:microsoft.com/office/officeart/2005/8/layout/orgChart1"/>
    <dgm:cxn modelId="{CF756664-E76E-4A34-BED3-AB4302F53A65}" srcId="{AC264860-65FC-4A04-990C-E1639872C649}" destId="{D52DD565-098B-4A3F-9D3E-0F7AB66E5E00}" srcOrd="0" destOrd="0" parTransId="{73035E4A-7072-41A8-A2CC-2B5C3AAA5ED5}" sibTransId="{244B849D-EE4E-44BA-B260-0EB4BE6F9EBB}"/>
    <dgm:cxn modelId="{758B84D4-D119-4D84-9122-7A8FF835B8A9}" srcId="{0A15FC27-CEE4-422F-8D94-33A2C572AC4E}" destId="{AC264860-65FC-4A04-990C-E1639872C649}" srcOrd="1" destOrd="0" parTransId="{875A1547-3E31-4A28-9F7A-CAC0287BBCBF}" sibTransId="{A8AFC6AA-C95D-412F-9168-508318764C25}"/>
    <dgm:cxn modelId="{DC142DD3-F77C-4B9C-971F-10F39C2B4B7F}" srcId="{D52DD565-098B-4A3F-9D3E-0F7AB66E5E00}" destId="{34B62228-88B3-4A56-B06C-071E048EAE70}" srcOrd="0" destOrd="0" parTransId="{C882D9EE-8F92-46C6-A5E3-318F5786E269}" sibTransId="{5019E08A-E5F9-4AC7-A8D7-2826CF91D571}"/>
    <dgm:cxn modelId="{9C84B67E-3F19-4874-B687-0F58D455C00E}" type="presOf" srcId="{C2ED4C35-2A75-4C1B-BC05-13E9063892CF}" destId="{0A32B934-1F66-4519-8AB9-576BCC5E2091}" srcOrd="1" destOrd="0" presId="urn:microsoft.com/office/officeart/2005/8/layout/orgChart1"/>
    <dgm:cxn modelId="{402B822C-F257-4F20-AF15-901DA8FAFCBF}" srcId="{0A15FC27-CEE4-422F-8D94-33A2C572AC4E}" destId="{A104B3D8-A422-4620-9ADE-F965CB433BF8}" srcOrd="0" destOrd="0" parTransId="{E520D6CF-ACA6-4F2D-9F42-0305BE4F9D7A}" sibTransId="{5B64552E-1E8F-4566-A78F-347EAA16DBD8}"/>
    <dgm:cxn modelId="{95D751C0-F2A5-4B99-8CD7-A06A899C1674}" type="presOf" srcId="{34B62228-88B3-4A56-B06C-071E048EAE70}" destId="{C9B5F35E-E39F-4308-8C48-0652E8999826}" srcOrd="1" destOrd="0" presId="urn:microsoft.com/office/officeart/2005/8/layout/orgChart1"/>
    <dgm:cxn modelId="{357D0830-85F0-45D2-ABA8-72D63228A2C6}" type="presParOf" srcId="{15F6EE66-3002-4E09-82BF-688A84B566E9}" destId="{9F98E2E5-8C98-4642-9855-0B95745E3F95}" srcOrd="0" destOrd="0" presId="urn:microsoft.com/office/officeart/2005/8/layout/orgChart1"/>
    <dgm:cxn modelId="{8F9CD378-D455-432A-914A-5A7DE93D477D}" type="presParOf" srcId="{9F98E2E5-8C98-4642-9855-0B95745E3F95}" destId="{32DD7069-4E7B-437B-AB43-3A9B8E5E5CFF}" srcOrd="0" destOrd="0" presId="urn:microsoft.com/office/officeart/2005/8/layout/orgChart1"/>
    <dgm:cxn modelId="{D8FC4FD1-0A6D-4BDA-A7EC-0AB109C853F0}" type="presParOf" srcId="{32DD7069-4E7B-437B-AB43-3A9B8E5E5CFF}" destId="{A3813E3F-48FC-4730-9326-21B6C8241802}" srcOrd="0" destOrd="0" presId="urn:microsoft.com/office/officeart/2005/8/layout/orgChart1"/>
    <dgm:cxn modelId="{1FE4983A-979D-4179-9E0F-FE2FCBFF6FF8}" type="presParOf" srcId="{32DD7069-4E7B-437B-AB43-3A9B8E5E5CFF}" destId="{141312D9-BA7A-41B6-8DA0-1CC468D57718}" srcOrd="1" destOrd="0" presId="urn:microsoft.com/office/officeart/2005/8/layout/orgChart1"/>
    <dgm:cxn modelId="{520AB98E-0B6C-4C29-94A1-3C10829A6FBC}" type="presParOf" srcId="{9F98E2E5-8C98-4642-9855-0B95745E3F95}" destId="{51D7DC7E-736C-4DBF-B3C7-2F4409C8DF42}" srcOrd="1" destOrd="0" presId="urn:microsoft.com/office/officeart/2005/8/layout/orgChart1"/>
    <dgm:cxn modelId="{1C191E7C-6B1D-448E-A808-ACC2399E5A0A}" type="presParOf" srcId="{51D7DC7E-736C-4DBF-B3C7-2F4409C8DF42}" destId="{44CEBE38-D9F9-4F59-B22F-61CD178AC6BA}" srcOrd="0" destOrd="0" presId="urn:microsoft.com/office/officeart/2005/8/layout/orgChart1"/>
    <dgm:cxn modelId="{18C8A641-8D09-4894-B286-9B9CE1B773A1}" type="presParOf" srcId="{51D7DC7E-736C-4DBF-B3C7-2F4409C8DF42}" destId="{DD5302F7-FC32-4008-B920-3161AEDC5F55}" srcOrd="1" destOrd="0" presId="urn:microsoft.com/office/officeart/2005/8/layout/orgChart1"/>
    <dgm:cxn modelId="{9E90379B-1AD1-4B65-88C8-6CE320648EA2}" type="presParOf" srcId="{DD5302F7-FC32-4008-B920-3161AEDC5F55}" destId="{56D337B0-6161-49E7-A4ED-21173E99EB5C}" srcOrd="0" destOrd="0" presId="urn:microsoft.com/office/officeart/2005/8/layout/orgChart1"/>
    <dgm:cxn modelId="{F6FE3EFC-BB2C-41C9-B126-6DDDE27011CA}" type="presParOf" srcId="{56D337B0-6161-49E7-A4ED-21173E99EB5C}" destId="{C5D74857-746C-42B8-A8BC-B5796CEFEE53}" srcOrd="0" destOrd="0" presId="urn:microsoft.com/office/officeart/2005/8/layout/orgChart1"/>
    <dgm:cxn modelId="{85C9DD06-180C-4889-A10E-0555E3ACD128}" type="presParOf" srcId="{56D337B0-6161-49E7-A4ED-21173E99EB5C}" destId="{A92C3E2C-F560-4598-9F8C-5EB236400F13}" srcOrd="1" destOrd="0" presId="urn:microsoft.com/office/officeart/2005/8/layout/orgChart1"/>
    <dgm:cxn modelId="{B9A5CF49-CC38-4CEF-A224-60F3CB3F7BA4}" type="presParOf" srcId="{DD5302F7-FC32-4008-B920-3161AEDC5F55}" destId="{C292B022-A7EF-473D-8520-E00FFAFE60EE}" srcOrd="1" destOrd="0" presId="urn:microsoft.com/office/officeart/2005/8/layout/orgChart1"/>
    <dgm:cxn modelId="{8592C389-F530-4A55-85BC-2E5DCE71E65E}" type="presParOf" srcId="{DD5302F7-FC32-4008-B920-3161AEDC5F55}" destId="{560C638C-780F-47E4-9BE0-C41C62294C4C}" srcOrd="2" destOrd="0" presId="urn:microsoft.com/office/officeart/2005/8/layout/orgChart1"/>
    <dgm:cxn modelId="{B6A6EE15-66F3-4706-B752-33B65943EB6F}" type="presParOf" srcId="{51D7DC7E-736C-4DBF-B3C7-2F4409C8DF42}" destId="{78171F3F-31D8-4601-946B-637DF853C4D6}" srcOrd="2" destOrd="0" presId="urn:microsoft.com/office/officeart/2005/8/layout/orgChart1"/>
    <dgm:cxn modelId="{71F2E166-B5D2-401A-864D-1EB5FE4A1061}" type="presParOf" srcId="{51D7DC7E-736C-4DBF-B3C7-2F4409C8DF42}" destId="{502A4E9D-D0A1-42C2-9040-8EB27C5D7221}" srcOrd="3" destOrd="0" presId="urn:microsoft.com/office/officeart/2005/8/layout/orgChart1"/>
    <dgm:cxn modelId="{8453DBD2-2A0C-4EFF-ABBF-CA7C9F91C99F}" type="presParOf" srcId="{502A4E9D-D0A1-42C2-9040-8EB27C5D7221}" destId="{4D8F961F-FEA4-467D-B3DE-A9D07CAEB2C9}" srcOrd="0" destOrd="0" presId="urn:microsoft.com/office/officeart/2005/8/layout/orgChart1"/>
    <dgm:cxn modelId="{35D0090A-1C38-4567-BBBC-2CF099A9515C}" type="presParOf" srcId="{4D8F961F-FEA4-467D-B3DE-A9D07CAEB2C9}" destId="{FA7FA69B-3CA0-4FF8-87DF-A8ADDAF74C98}" srcOrd="0" destOrd="0" presId="urn:microsoft.com/office/officeart/2005/8/layout/orgChart1"/>
    <dgm:cxn modelId="{54BF914E-5D7E-4892-915B-452D58E92E51}" type="presParOf" srcId="{4D8F961F-FEA4-467D-B3DE-A9D07CAEB2C9}" destId="{09C57DA0-4F39-4694-A8BB-E13DE3B8F7F1}" srcOrd="1" destOrd="0" presId="urn:microsoft.com/office/officeart/2005/8/layout/orgChart1"/>
    <dgm:cxn modelId="{8CEB313F-DEB0-4567-9819-D1D1C409937E}" type="presParOf" srcId="{502A4E9D-D0A1-42C2-9040-8EB27C5D7221}" destId="{9F8D25B0-0E1F-4D0D-893D-F541646D98F6}" srcOrd="1" destOrd="0" presId="urn:microsoft.com/office/officeart/2005/8/layout/orgChart1"/>
    <dgm:cxn modelId="{8819D14A-E3ED-42B4-AF7E-F3D1D575113C}" type="presParOf" srcId="{9F8D25B0-0E1F-4D0D-893D-F541646D98F6}" destId="{3256A171-108D-4551-9112-A5F9FC5DBE6C}" srcOrd="0" destOrd="0" presId="urn:microsoft.com/office/officeart/2005/8/layout/orgChart1"/>
    <dgm:cxn modelId="{8E2E0194-2558-4405-B4CE-7041D9C445CE}" type="presParOf" srcId="{9F8D25B0-0E1F-4D0D-893D-F541646D98F6}" destId="{8241B725-2ED8-4427-97EF-66E7AEB36225}" srcOrd="1" destOrd="0" presId="urn:microsoft.com/office/officeart/2005/8/layout/orgChart1"/>
    <dgm:cxn modelId="{6D34DEC4-8813-4F75-B49A-F995C06C8A03}" type="presParOf" srcId="{8241B725-2ED8-4427-97EF-66E7AEB36225}" destId="{8F813FA6-A26D-46E7-AF52-3FD7DC2EFE47}" srcOrd="0" destOrd="0" presId="urn:microsoft.com/office/officeart/2005/8/layout/orgChart1"/>
    <dgm:cxn modelId="{6F21F5F4-62B3-4737-A703-FDC404278E83}" type="presParOf" srcId="{8F813FA6-A26D-46E7-AF52-3FD7DC2EFE47}" destId="{8E4A6133-E5C0-43EA-9B16-2C295863BC5C}" srcOrd="0" destOrd="0" presId="urn:microsoft.com/office/officeart/2005/8/layout/orgChart1"/>
    <dgm:cxn modelId="{A189D68F-601C-4321-810C-84668C7F2642}" type="presParOf" srcId="{8F813FA6-A26D-46E7-AF52-3FD7DC2EFE47}" destId="{2D7CAAB2-A44E-476E-8386-6D7FBC1831D1}" srcOrd="1" destOrd="0" presId="urn:microsoft.com/office/officeart/2005/8/layout/orgChart1"/>
    <dgm:cxn modelId="{754B8E14-7456-4C3B-A412-00894EB4B98E}" type="presParOf" srcId="{8241B725-2ED8-4427-97EF-66E7AEB36225}" destId="{79B17D30-379F-457E-9474-FB0E60EFECD0}" srcOrd="1" destOrd="0" presId="urn:microsoft.com/office/officeart/2005/8/layout/orgChart1"/>
    <dgm:cxn modelId="{EBE075A5-6C03-4738-95A3-FE1518EF1399}" type="presParOf" srcId="{79B17D30-379F-457E-9474-FB0E60EFECD0}" destId="{3D3A59FF-818A-4A0B-B482-36E88BB5585C}" srcOrd="0" destOrd="0" presId="urn:microsoft.com/office/officeart/2005/8/layout/orgChart1"/>
    <dgm:cxn modelId="{0451CCC5-59D9-4F45-BA9D-312599CF574B}" type="presParOf" srcId="{79B17D30-379F-457E-9474-FB0E60EFECD0}" destId="{710E6DB3-5864-4556-9AAE-A1726DF2D990}" srcOrd="1" destOrd="0" presId="urn:microsoft.com/office/officeart/2005/8/layout/orgChart1"/>
    <dgm:cxn modelId="{44DF40E9-A4C3-4DE9-9B01-2343AC4C2314}" type="presParOf" srcId="{710E6DB3-5864-4556-9AAE-A1726DF2D990}" destId="{4D46D32B-D77D-4228-8516-6584808938BA}" srcOrd="0" destOrd="0" presId="urn:microsoft.com/office/officeart/2005/8/layout/orgChart1"/>
    <dgm:cxn modelId="{D4440855-5282-47E0-A802-91ECCEA4DEBE}" type="presParOf" srcId="{4D46D32B-D77D-4228-8516-6584808938BA}" destId="{75FE01B7-D672-420D-84E2-300309285282}" srcOrd="0" destOrd="0" presId="urn:microsoft.com/office/officeart/2005/8/layout/orgChart1"/>
    <dgm:cxn modelId="{2F45BEA1-38B3-4D0C-8B26-3D87A75013C7}" type="presParOf" srcId="{4D46D32B-D77D-4228-8516-6584808938BA}" destId="{C9B5F35E-E39F-4308-8C48-0652E8999826}" srcOrd="1" destOrd="0" presId="urn:microsoft.com/office/officeart/2005/8/layout/orgChart1"/>
    <dgm:cxn modelId="{ADDFF167-C1BA-436B-8741-8D1593AF40B6}" type="presParOf" srcId="{710E6DB3-5864-4556-9AAE-A1726DF2D990}" destId="{F66B029A-FC68-4D56-A7D0-8C499A0A67EE}" srcOrd="1" destOrd="0" presId="urn:microsoft.com/office/officeart/2005/8/layout/orgChart1"/>
    <dgm:cxn modelId="{8EA96B37-50AB-4F08-B1AF-ECB79BCB66D9}" type="presParOf" srcId="{710E6DB3-5864-4556-9AAE-A1726DF2D990}" destId="{6A4A5200-2B71-4A60-A779-FFAEBB8A202A}" srcOrd="2" destOrd="0" presId="urn:microsoft.com/office/officeart/2005/8/layout/orgChart1"/>
    <dgm:cxn modelId="{5416E252-5C46-4DC9-AA00-7A775F2551FB}" type="presParOf" srcId="{8241B725-2ED8-4427-97EF-66E7AEB36225}" destId="{19029780-BEAD-466C-BF60-F1DEABD61271}" srcOrd="2" destOrd="0" presId="urn:microsoft.com/office/officeart/2005/8/layout/orgChart1"/>
    <dgm:cxn modelId="{8246E4FC-BB2B-498F-9D8E-87A9372A56CA}" type="presParOf" srcId="{502A4E9D-D0A1-42C2-9040-8EB27C5D7221}" destId="{44D083B5-83BA-4824-B75F-BCD75F7FD4E6}" srcOrd="2" destOrd="0" presId="urn:microsoft.com/office/officeart/2005/8/layout/orgChart1"/>
    <dgm:cxn modelId="{602C1E87-1856-4E66-B139-1435B2964504}" type="presParOf" srcId="{51D7DC7E-736C-4DBF-B3C7-2F4409C8DF42}" destId="{EF3E8E51-482D-4885-B1F5-F985C9D77AF0}" srcOrd="4" destOrd="0" presId="urn:microsoft.com/office/officeart/2005/8/layout/orgChart1"/>
    <dgm:cxn modelId="{49F07021-E62E-4355-AB4B-07105F9F7B02}" type="presParOf" srcId="{51D7DC7E-736C-4DBF-B3C7-2F4409C8DF42}" destId="{E4E64DE7-2421-41E8-A94C-CF761C85F9F4}" srcOrd="5" destOrd="0" presId="urn:microsoft.com/office/officeart/2005/8/layout/orgChart1"/>
    <dgm:cxn modelId="{4129159C-A71A-4143-A508-007FD14B8177}" type="presParOf" srcId="{E4E64DE7-2421-41E8-A94C-CF761C85F9F4}" destId="{848CE69E-39DA-4E47-BEAA-70BDE20C5C0B}" srcOrd="0" destOrd="0" presId="urn:microsoft.com/office/officeart/2005/8/layout/orgChart1"/>
    <dgm:cxn modelId="{DD85A68E-5352-4F68-A949-43AB6EDD865A}" type="presParOf" srcId="{848CE69E-39DA-4E47-BEAA-70BDE20C5C0B}" destId="{6DCA06F6-3E86-4853-9B20-678CC282EA66}" srcOrd="0" destOrd="0" presId="urn:microsoft.com/office/officeart/2005/8/layout/orgChart1"/>
    <dgm:cxn modelId="{5B158A3C-4A5F-4377-B98C-634171C97D72}" type="presParOf" srcId="{848CE69E-39DA-4E47-BEAA-70BDE20C5C0B}" destId="{0A32B934-1F66-4519-8AB9-576BCC5E2091}" srcOrd="1" destOrd="0" presId="urn:microsoft.com/office/officeart/2005/8/layout/orgChart1"/>
    <dgm:cxn modelId="{C8C2395D-D188-4A9A-A404-E3EF6502CB38}" type="presParOf" srcId="{E4E64DE7-2421-41E8-A94C-CF761C85F9F4}" destId="{D1F31B51-AD9B-416C-B78C-F0ECCD944450}" srcOrd="1" destOrd="0" presId="urn:microsoft.com/office/officeart/2005/8/layout/orgChart1"/>
    <dgm:cxn modelId="{7A1562F6-FA27-4976-ADBF-C7F00D5EB3E1}" type="presParOf" srcId="{E4E64DE7-2421-41E8-A94C-CF761C85F9F4}" destId="{009DA55F-D4FD-4F58-B26D-5C8979C3D042}" srcOrd="2" destOrd="0" presId="urn:microsoft.com/office/officeart/2005/8/layout/orgChart1"/>
    <dgm:cxn modelId="{01F03827-0C51-45F2-95AF-F4BD189ACF4D}" type="presParOf" srcId="{9F98E2E5-8C98-4642-9855-0B95745E3F95}" destId="{5C8425B6-DFDB-45B1-AC09-8267328638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DE1960-C350-4C4D-83B1-F22B000789C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0BB25DBC-F4FE-47C9-8CDF-1FC4C08B96B9}">
      <dgm:prSet phldrT="[Текст]" custT="1"/>
      <dgm:spPr/>
      <dgm:t>
        <a:bodyPr/>
        <a:lstStyle/>
        <a:p>
          <a:r>
            <a:rPr lang="ru-RU" sz="3200" dirty="0" smtClean="0"/>
            <a:t>Прометей</a:t>
          </a:r>
          <a:endParaRPr lang="uk-UA" sz="3200" dirty="0"/>
        </a:p>
      </dgm:t>
    </dgm:pt>
    <dgm:pt modelId="{A73B3EDC-64A0-44B0-883C-90A6AFFD156C}" type="parTrans" cxnId="{18582EDD-A739-4A34-B638-75240C1016A0}">
      <dgm:prSet/>
      <dgm:spPr/>
      <dgm:t>
        <a:bodyPr/>
        <a:lstStyle/>
        <a:p>
          <a:endParaRPr lang="uk-UA"/>
        </a:p>
      </dgm:t>
    </dgm:pt>
    <dgm:pt modelId="{6DF582E4-D67B-4C6C-B069-0DB3BDC1F9B3}" type="sibTrans" cxnId="{18582EDD-A739-4A34-B638-75240C1016A0}">
      <dgm:prSet/>
      <dgm:spPr/>
      <dgm:t>
        <a:bodyPr/>
        <a:lstStyle/>
        <a:p>
          <a:endParaRPr lang="uk-UA"/>
        </a:p>
      </dgm:t>
    </dgm:pt>
    <dgm:pt modelId="{6FE57426-C3A7-4694-B41E-EAD628D3F517}">
      <dgm:prSet/>
      <dgm:spPr/>
      <dgm:t>
        <a:bodyPr/>
        <a:lstStyle/>
        <a:p>
          <a:r>
            <a:rPr lang="ru-RU" dirty="0" smtClean="0"/>
            <a:t>Океаниды</a:t>
          </a:r>
          <a:endParaRPr lang="uk-UA" dirty="0"/>
        </a:p>
      </dgm:t>
    </dgm:pt>
    <dgm:pt modelId="{60694CBD-45A0-4F87-A913-D0A3507E81C6}" type="parTrans" cxnId="{72339F0C-D901-4CB2-9202-7A0A6AAF392C}">
      <dgm:prSet/>
      <dgm:spPr/>
      <dgm:t>
        <a:bodyPr/>
        <a:lstStyle/>
        <a:p>
          <a:endParaRPr lang="uk-UA"/>
        </a:p>
      </dgm:t>
    </dgm:pt>
    <dgm:pt modelId="{F252966C-1E48-4FAA-BB68-E72D4A9B8CBC}" type="sibTrans" cxnId="{72339F0C-D901-4CB2-9202-7A0A6AAF392C}">
      <dgm:prSet/>
      <dgm:spPr/>
      <dgm:t>
        <a:bodyPr/>
        <a:lstStyle/>
        <a:p>
          <a:endParaRPr lang="uk-UA"/>
        </a:p>
      </dgm:t>
    </dgm:pt>
    <dgm:pt modelId="{A52AC6F9-C800-4AF4-B95D-4CF9ABF149C6}">
      <dgm:prSet custT="1"/>
      <dgm:spPr/>
      <dgm:t>
        <a:bodyPr/>
        <a:lstStyle/>
        <a:p>
          <a:r>
            <a:rPr lang="ru-RU" sz="2800" dirty="0" smtClean="0"/>
            <a:t>Океан</a:t>
          </a:r>
          <a:endParaRPr lang="uk-UA" sz="2800" dirty="0"/>
        </a:p>
      </dgm:t>
    </dgm:pt>
    <dgm:pt modelId="{6B1AF751-E942-4115-BD35-D4D8D0AE0929}" type="parTrans" cxnId="{A4012E83-3F05-487F-B8A8-B7876CFABB09}">
      <dgm:prSet/>
      <dgm:spPr/>
      <dgm:t>
        <a:bodyPr/>
        <a:lstStyle/>
        <a:p>
          <a:endParaRPr lang="uk-UA"/>
        </a:p>
      </dgm:t>
    </dgm:pt>
    <dgm:pt modelId="{E685A85D-BADC-4DBD-BA9D-B3DFD2C4E26E}" type="sibTrans" cxnId="{A4012E83-3F05-487F-B8A8-B7876CFABB09}">
      <dgm:prSet/>
      <dgm:spPr/>
      <dgm:t>
        <a:bodyPr/>
        <a:lstStyle/>
        <a:p>
          <a:endParaRPr lang="uk-UA"/>
        </a:p>
      </dgm:t>
    </dgm:pt>
    <dgm:pt modelId="{850875F6-C89C-4526-BCE7-5C9049CAADAA}">
      <dgm:prSet custT="1"/>
      <dgm:spPr/>
      <dgm:t>
        <a:bodyPr/>
        <a:lstStyle/>
        <a:p>
          <a:r>
            <a:rPr lang="ru-RU" sz="2800" dirty="0" smtClean="0"/>
            <a:t>Ге</a:t>
          </a:r>
          <a:r>
            <a:rPr lang="uk-UA" sz="2800" dirty="0" smtClean="0"/>
            <a:t>ф</a:t>
          </a:r>
          <a:r>
            <a:rPr lang="ru-RU" sz="2800" dirty="0" smtClean="0"/>
            <a:t>ест</a:t>
          </a:r>
          <a:endParaRPr lang="uk-UA" sz="2800" dirty="0"/>
        </a:p>
      </dgm:t>
    </dgm:pt>
    <dgm:pt modelId="{78D6E2CA-6467-4A6F-A58F-B900C9FBF296}" type="parTrans" cxnId="{93396AE4-E979-4679-B23A-1A11985141E7}">
      <dgm:prSet/>
      <dgm:spPr/>
      <dgm:t>
        <a:bodyPr/>
        <a:lstStyle/>
        <a:p>
          <a:endParaRPr lang="uk-UA"/>
        </a:p>
      </dgm:t>
    </dgm:pt>
    <dgm:pt modelId="{EDAB2973-28D2-4B37-90A9-C6C972FD0E50}" type="sibTrans" cxnId="{93396AE4-E979-4679-B23A-1A11985141E7}">
      <dgm:prSet/>
      <dgm:spPr/>
      <dgm:t>
        <a:bodyPr/>
        <a:lstStyle/>
        <a:p>
          <a:endParaRPr lang="uk-UA"/>
        </a:p>
      </dgm:t>
    </dgm:pt>
    <dgm:pt modelId="{07CAD2E5-F89F-43C3-ACF4-0864D669705E}">
      <dgm:prSet custT="1"/>
      <dgm:spPr/>
      <dgm:t>
        <a:bodyPr/>
        <a:lstStyle/>
        <a:p>
          <a:r>
            <a:rPr lang="ru-RU" sz="2800" dirty="0" smtClean="0"/>
            <a:t>сопутствуют Прометею, жалеют его, хотят помочь ему</a:t>
          </a:r>
          <a:endParaRPr lang="uk-UA" sz="2800" dirty="0"/>
        </a:p>
      </dgm:t>
    </dgm:pt>
    <dgm:pt modelId="{E830FEB7-E893-43C1-9661-D2B387C8ADF9}" type="parTrans" cxnId="{555A2E9E-4AE0-4575-B162-95780AB60147}">
      <dgm:prSet/>
      <dgm:spPr/>
      <dgm:t>
        <a:bodyPr/>
        <a:lstStyle/>
        <a:p>
          <a:endParaRPr lang="uk-UA"/>
        </a:p>
      </dgm:t>
    </dgm:pt>
    <dgm:pt modelId="{4773C35F-AD74-4028-BB64-CE45094CB88A}" type="sibTrans" cxnId="{555A2E9E-4AE0-4575-B162-95780AB60147}">
      <dgm:prSet/>
      <dgm:spPr/>
      <dgm:t>
        <a:bodyPr/>
        <a:lstStyle/>
        <a:p>
          <a:endParaRPr lang="uk-UA"/>
        </a:p>
      </dgm:t>
    </dgm:pt>
    <dgm:pt modelId="{D50D4AB3-86F2-4360-A208-3E1062629DCC}">
      <dgm:prSet custT="1"/>
      <dgm:spPr/>
      <dgm:t>
        <a:bodyPr/>
        <a:lstStyle/>
        <a:p>
          <a:r>
            <a:rPr lang="ru-RU" sz="2800" dirty="0" smtClean="0"/>
            <a:t>Олицетворяют силы  добра</a:t>
          </a:r>
          <a:endParaRPr lang="uk-UA" sz="2800" dirty="0"/>
        </a:p>
      </dgm:t>
    </dgm:pt>
    <dgm:pt modelId="{1743E1BD-17D5-4EFA-8D2A-36FDB48C6824}" type="parTrans" cxnId="{AA317C08-B0E9-4AC5-A89C-DEE9EC9B0321}">
      <dgm:prSet/>
      <dgm:spPr/>
      <dgm:t>
        <a:bodyPr/>
        <a:lstStyle/>
        <a:p>
          <a:endParaRPr lang="uk-UA"/>
        </a:p>
      </dgm:t>
    </dgm:pt>
    <dgm:pt modelId="{8156D75F-CAB6-4CFB-A51E-9BF644299318}" type="sibTrans" cxnId="{AA317C08-B0E9-4AC5-A89C-DEE9EC9B0321}">
      <dgm:prSet/>
      <dgm:spPr/>
      <dgm:t>
        <a:bodyPr/>
        <a:lstStyle/>
        <a:p>
          <a:endParaRPr lang="uk-UA"/>
        </a:p>
      </dgm:t>
    </dgm:pt>
    <dgm:pt modelId="{7EF30E67-C5F3-4A8A-BA46-69895A59B408}" type="asst">
      <dgm:prSet/>
      <dgm:spPr/>
      <dgm:t>
        <a:bodyPr/>
        <a:lstStyle/>
        <a:p>
          <a:r>
            <a:rPr lang="ru-RU" dirty="0" smtClean="0"/>
            <a:t>вечный конфликт</a:t>
          </a:r>
          <a:endParaRPr lang="uk-UA" dirty="0"/>
        </a:p>
      </dgm:t>
    </dgm:pt>
    <dgm:pt modelId="{F9EA9DB2-2DDA-49EA-93A0-BC8BE6AE29F1}" type="parTrans" cxnId="{496F3106-95E5-4513-988D-A26A16D19039}">
      <dgm:prSet/>
      <dgm:spPr/>
      <dgm:t>
        <a:bodyPr/>
        <a:lstStyle/>
        <a:p>
          <a:endParaRPr lang="uk-UA"/>
        </a:p>
      </dgm:t>
    </dgm:pt>
    <dgm:pt modelId="{877B3D49-4B41-479A-808A-944B9E9E0D2C}" type="sibTrans" cxnId="{496F3106-95E5-4513-988D-A26A16D19039}">
      <dgm:prSet/>
      <dgm:spPr/>
      <dgm:t>
        <a:bodyPr/>
        <a:lstStyle/>
        <a:p>
          <a:endParaRPr lang="uk-UA"/>
        </a:p>
      </dgm:t>
    </dgm:pt>
    <dgm:pt modelId="{1FE490D8-A5C8-403D-80AD-279A92F538C2}" type="pres">
      <dgm:prSet presAssocID="{75DE1960-C350-4C4D-83B1-F22B000789C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AA648B-36FE-45BB-9C08-673E9B123CA3}" type="pres">
      <dgm:prSet presAssocID="{0BB25DBC-F4FE-47C9-8CDF-1FC4C08B96B9}" presName="hierRoot1" presStyleCnt="0">
        <dgm:presLayoutVars>
          <dgm:hierBranch val="init"/>
        </dgm:presLayoutVars>
      </dgm:prSet>
      <dgm:spPr/>
    </dgm:pt>
    <dgm:pt modelId="{5EC8FDAD-1C94-4605-A4E5-7CF56190563B}" type="pres">
      <dgm:prSet presAssocID="{0BB25DBC-F4FE-47C9-8CDF-1FC4C08B96B9}" presName="rootComposite1" presStyleCnt="0"/>
      <dgm:spPr/>
    </dgm:pt>
    <dgm:pt modelId="{E1A69B0A-A7BD-4B2E-B1B6-A2D44EB9BDF0}" type="pres">
      <dgm:prSet presAssocID="{0BB25DBC-F4FE-47C9-8CDF-1FC4C08B96B9}" presName="rootText1" presStyleLbl="node0" presStyleIdx="0" presStyleCnt="1" custScaleX="195747" custScaleY="15685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5DF2EE1-3286-427A-8028-11DB56E27F6C}" type="pres">
      <dgm:prSet presAssocID="{0BB25DBC-F4FE-47C9-8CDF-1FC4C08B96B9}" presName="rootConnector1" presStyleLbl="node1" presStyleIdx="0" presStyleCnt="0"/>
      <dgm:spPr/>
      <dgm:t>
        <a:bodyPr/>
        <a:lstStyle/>
        <a:p>
          <a:endParaRPr lang="uk-UA"/>
        </a:p>
      </dgm:t>
    </dgm:pt>
    <dgm:pt modelId="{3A61A860-6E12-45DF-93D8-758B7E033229}" type="pres">
      <dgm:prSet presAssocID="{0BB25DBC-F4FE-47C9-8CDF-1FC4C08B96B9}" presName="hierChild2" presStyleCnt="0"/>
      <dgm:spPr/>
    </dgm:pt>
    <dgm:pt modelId="{FC918729-9D82-47EE-AA31-C2AB411C49FA}" type="pres">
      <dgm:prSet presAssocID="{60694CBD-45A0-4F87-A913-D0A3507E81C6}" presName="Name37" presStyleLbl="parChTrans1D2" presStyleIdx="0" presStyleCnt="3"/>
      <dgm:spPr/>
      <dgm:t>
        <a:bodyPr/>
        <a:lstStyle/>
        <a:p>
          <a:endParaRPr lang="uk-UA"/>
        </a:p>
      </dgm:t>
    </dgm:pt>
    <dgm:pt modelId="{EF885F0B-E414-4B3E-AFEA-AEB46989D126}" type="pres">
      <dgm:prSet presAssocID="{6FE57426-C3A7-4694-B41E-EAD628D3F517}" presName="hierRoot2" presStyleCnt="0">
        <dgm:presLayoutVars>
          <dgm:hierBranch val="init"/>
        </dgm:presLayoutVars>
      </dgm:prSet>
      <dgm:spPr/>
    </dgm:pt>
    <dgm:pt modelId="{0FD72E4A-B784-4860-8ABC-360177D852E2}" type="pres">
      <dgm:prSet presAssocID="{6FE57426-C3A7-4694-B41E-EAD628D3F517}" presName="rootComposite" presStyleCnt="0"/>
      <dgm:spPr/>
    </dgm:pt>
    <dgm:pt modelId="{E0E11101-D3DC-4187-BA29-5754F10FA81A}" type="pres">
      <dgm:prSet presAssocID="{6FE57426-C3A7-4694-B41E-EAD628D3F517}" presName="rootText" presStyleLbl="node2" presStyleIdx="0" presStyleCnt="3" custScaleX="116971" custScaleY="10287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C42E2FC-BF90-4D4C-92A3-3D06B9EC6B3D}" type="pres">
      <dgm:prSet presAssocID="{6FE57426-C3A7-4694-B41E-EAD628D3F517}" presName="rootConnector" presStyleLbl="node2" presStyleIdx="0" presStyleCnt="3"/>
      <dgm:spPr/>
      <dgm:t>
        <a:bodyPr/>
        <a:lstStyle/>
        <a:p>
          <a:endParaRPr lang="uk-UA"/>
        </a:p>
      </dgm:t>
    </dgm:pt>
    <dgm:pt modelId="{554F7D2D-CA7D-44F4-95A5-40C69D9D1EFB}" type="pres">
      <dgm:prSet presAssocID="{6FE57426-C3A7-4694-B41E-EAD628D3F517}" presName="hierChild4" presStyleCnt="0"/>
      <dgm:spPr/>
    </dgm:pt>
    <dgm:pt modelId="{69EFE424-C0AE-4D60-97FD-38075FA4A8CE}" type="pres">
      <dgm:prSet presAssocID="{6FE57426-C3A7-4694-B41E-EAD628D3F517}" presName="hierChild5" presStyleCnt="0"/>
      <dgm:spPr/>
    </dgm:pt>
    <dgm:pt modelId="{B42F7CE7-7860-42B9-8537-9A714F1AD1F2}" type="pres">
      <dgm:prSet presAssocID="{6B1AF751-E942-4115-BD35-D4D8D0AE0929}" presName="Name37" presStyleLbl="parChTrans1D2" presStyleIdx="1" presStyleCnt="3"/>
      <dgm:spPr/>
      <dgm:t>
        <a:bodyPr/>
        <a:lstStyle/>
        <a:p>
          <a:endParaRPr lang="uk-UA"/>
        </a:p>
      </dgm:t>
    </dgm:pt>
    <dgm:pt modelId="{F8133B4B-C52B-46D1-BF11-4B3BCD754017}" type="pres">
      <dgm:prSet presAssocID="{A52AC6F9-C800-4AF4-B95D-4CF9ABF149C6}" presName="hierRoot2" presStyleCnt="0">
        <dgm:presLayoutVars>
          <dgm:hierBranch val="init"/>
        </dgm:presLayoutVars>
      </dgm:prSet>
      <dgm:spPr/>
    </dgm:pt>
    <dgm:pt modelId="{A53B675F-C8D3-4F24-A239-85F17E5B833B}" type="pres">
      <dgm:prSet presAssocID="{A52AC6F9-C800-4AF4-B95D-4CF9ABF149C6}" presName="rootComposite" presStyleCnt="0"/>
      <dgm:spPr/>
    </dgm:pt>
    <dgm:pt modelId="{3601B1BF-4A47-40FE-A727-3D2AEAFB2A85}" type="pres">
      <dgm:prSet presAssocID="{A52AC6F9-C800-4AF4-B95D-4CF9ABF149C6}" presName="rootText" presStyleLbl="node2" presStyleIdx="1" presStyleCnt="3" custScaleX="114582" custScaleY="11513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B18E9BF-4455-4E62-B92B-A57FB9E020CA}" type="pres">
      <dgm:prSet presAssocID="{A52AC6F9-C800-4AF4-B95D-4CF9ABF149C6}" presName="rootConnector" presStyleLbl="node2" presStyleIdx="1" presStyleCnt="3"/>
      <dgm:spPr/>
      <dgm:t>
        <a:bodyPr/>
        <a:lstStyle/>
        <a:p>
          <a:endParaRPr lang="uk-UA"/>
        </a:p>
      </dgm:t>
    </dgm:pt>
    <dgm:pt modelId="{050AEEFA-17FF-4F16-9317-1295630BEDCA}" type="pres">
      <dgm:prSet presAssocID="{A52AC6F9-C800-4AF4-B95D-4CF9ABF149C6}" presName="hierChild4" presStyleCnt="0"/>
      <dgm:spPr/>
    </dgm:pt>
    <dgm:pt modelId="{D3E4FC3C-7665-47E9-810A-39BE2F3E0701}" type="pres">
      <dgm:prSet presAssocID="{E830FEB7-E893-43C1-9661-D2B387C8ADF9}" presName="Name37" presStyleLbl="parChTrans1D3" presStyleIdx="0" presStyleCnt="1"/>
      <dgm:spPr/>
      <dgm:t>
        <a:bodyPr/>
        <a:lstStyle/>
        <a:p>
          <a:endParaRPr lang="uk-UA"/>
        </a:p>
      </dgm:t>
    </dgm:pt>
    <dgm:pt modelId="{B9FBCB09-C2BE-4A88-8658-F03B37227EE4}" type="pres">
      <dgm:prSet presAssocID="{07CAD2E5-F89F-43C3-ACF4-0864D669705E}" presName="hierRoot2" presStyleCnt="0">
        <dgm:presLayoutVars>
          <dgm:hierBranch val="init"/>
        </dgm:presLayoutVars>
      </dgm:prSet>
      <dgm:spPr/>
    </dgm:pt>
    <dgm:pt modelId="{687B9202-14BF-4D75-AA78-EDA74511DA4F}" type="pres">
      <dgm:prSet presAssocID="{07CAD2E5-F89F-43C3-ACF4-0864D669705E}" presName="rootComposite" presStyleCnt="0"/>
      <dgm:spPr/>
    </dgm:pt>
    <dgm:pt modelId="{A7447AC4-EEE6-43AF-A35E-2C438CF5B7E5}" type="pres">
      <dgm:prSet presAssocID="{07CAD2E5-F89F-43C3-ACF4-0864D669705E}" presName="rootText" presStyleLbl="node3" presStyleIdx="0" presStyleCnt="1" custScaleX="295576" custScaleY="30996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AF682E1-6959-43B2-B645-9E52FDF5E921}" type="pres">
      <dgm:prSet presAssocID="{07CAD2E5-F89F-43C3-ACF4-0864D669705E}" presName="rootConnector" presStyleLbl="node3" presStyleIdx="0" presStyleCnt="1"/>
      <dgm:spPr/>
      <dgm:t>
        <a:bodyPr/>
        <a:lstStyle/>
        <a:p>
          <a:endParaRPr lang="uk-UA"/>
        </a:p>
      </dgm:t>
    </dgm:pt>
    <dgm:pt modelId="{A334C6C4-A267-43D4-A582-8CB46EC4BC82}" type="pres">
      <dgm:prSet presAssocID="{07CAD2E5-F89F-43C3-ACF4-0864D669705E}" presName="hierChild4" presStyleCnt="0"/>
      <dgm:spPr/>
    </dgm:pt>
    <dgm:pt modelId="{5354B35E-4182-46F0-951F-F8FFA27019AF}" type="pres">
      <dgm:prSet presAssocID="{1743E1BD-17D5-4EFA-8D2A-36FDB48C6824}" presName="Name37" presStyleLbl="parChTrans1D4" presStyleIdx="0" presStyleCnt="2"/>
      <dgm:spPr/>
      <dgm:t>
        <a:bodyPr/>
        <a:lstStyle/>
        <a:p>
          <a:endParaRPr lang="uk-UA"/>
        </a:p>
      </dgm:t>
    </dgm:pt>
    <dgm:pt modelId="{11EC2C62-E826-4E13-9039-BF83E2FCF66C}" type="pres">
      <dgm:prSet presAssocID="{D50D4AB3-86F2-4360-A208-3E1062629DCC}" presName="hierRoot2" presStyleCnt="0">
        <dgm:presLayoutVars>
          <dgm:hierBranch val="init"/>
        </dgm:presLayoutVars>
      </dgm:prSet>
      <dgm:spPr/>
    </dgm:pt>
    <dgm:pt modelId="{805D0C5E-71A7-4BD0-A076-A0C35FB8F886}" type="pres">
      <dgm:prSet presAssocID="{D50D4AB3-86F2-4360-A208-3E1062629DCC}" presName="rootComposite" presStyleCnt="0"/>
      <dgm:spPr/>
    </dgm:pt>
    <dgm:pt modelId="{B5F92F2A-3480-4F2A-A935-6ACF274ECA0E}" type="pres">
      <dgm:prSet presAssocID="{D50D4AB3-86F2-4360-A208-3E1062629DCC}" presName="rootText" presStyleLbl="node4" presStyleIdx="0" presStyleCnt="1" custScaleX="245266" custScaleY="24636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8FE7AA1-BCE0-416E-A107-30C3ECE6310F}" type="pres">
      <dgm:prSet presAssocID="{D50D4AB3-86F2-4360-A208-3E1062629DCC}" presName="rootConnector" presStyleLbl="node4" presStyleIdx="0" presStyleCnt="1"/>
      <dgm:spPr/>
      <dgm:t>
        <a:bodyPr/>
        <a:lstStyle/>
        <a:p>
          <a:endParaRPr lang="uk-UA"/>
        </a:p>
      </dgm:t>
    </dgm:pt>
    <dgm:pt modelId="{3D84387A-BF2E-4EA8-89CE-EC80D2B4FEA0}" type="pres">
      <dgm:prSet presAssocID="{D50D4AB3-86F2-4360-A208-3E1062629DCC}" presName="hierChild4" presStyleCnt="0"/>
      <dgm:spPr/>
    </dgm:pt>
    <dgm:pt modelId="{A1F0DC5E-19B2-4926-9B41-63A3850A0C4F}" type="pres">
      <dgm:prSet presAssocID="{D50D4AB3-86F2-4360-A208-3E1062629DCC}" presName="hierChild5" presStyleCnt="0"/>
      <dgm:spPr/>
    </dgm:pt>
    <dgm:pt modelId="{3E6B50A9-937A-4740-83E0-9108384CF1C3}" type="pres">
      <dgm:prSet presAssocID="{F9EA9DB2-2DDA-49EA-93A0-BC8BE6AE29F1}" presName="Name111" presStyleLbl="parChTrans1D4" presStyleIdx="1" presStyleCnt="2"/>
      <dgm:spPr/>
      <dgm:t>
        <a:bodyPr/>
        <a:lstStyle/>
        <a:p>
          <a:endParaRPr lang="uk-UA"/>
        </a:p>
      </dgm:t>
    </dgm:pt>
    <dgm:pt modelId="{8AB3C98B-9258-4DC7-8217-76EDF911E733}" type="pres">
      <dgm:prSet presAssocID="{7EF30E67-C5F3-4A8A-BA46-69895A59B408}" presName="hierRoot3" presStyleCnt="0">
        <dgm:presLayoutVars>
          <dgm:hierBranch val="init"/>
        </dgm:presLayoutVars>
      </dgm:prSet>
      <dgm:spPr/>
    </dgm:pt>
    <dgm:pt modelId="{58EBDE5F-040B-4700-ADDF-22650892BB6A}" type="pres">
      <dgm:prSet presAssocID="{7EF30E67-C5F3-4A8A-BA46-69895A59B408}" presName="rootComposite3" presStyleCnt="0"/>
      <dgm:spPr/>
    </dgm:pt>
    <dgm:pt modelId="{09874135-96CA-4E09-AFD0-030D7002B3EE}" type="pres">
      <dgm:prSet presAssocID="{7EF30E67-C5F3-4A8A-BA46-69895A59B408}" presName="rootText3" presStyleLbl="asst4" presStyleIdx="0" presStyleCnt="1" custScaleX="147946" custScaleY="187096" custLinFactNeighborX="-60740" custLinFactNeighborY="-1219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3E9AD20-5ADD-4C9F-8B4F-0F2CEEB55E95}" type="pres">
      <dgm:prSet presAssocID="{7EF30E67-C5F3-4A8A-BA46-69895A59B408}" presName="rootConnector3" presStyleLbl="asst4" presStyleIdx="0" presStyleCnt="1"/>
      <dgm:spPr/>
      <dgm:t>
        <a:bodyPr/>
        <a:lstStyle/>
        <a:p>
          <a:endParaRPr lang="uk-UA"/>
        </a:p>
      </dgm:t>
    </dgm:pt>
    <dgm:pt modelId="{83BEB83A-F729-4BB5-983A-14FA7FA0977A}" type="pres">
      <dgm:prSet presAssocID="{7EF30E67-C5F3-4A8A-BA46-69895A59B408}" presName="hierChild6" presStyleCnt="0"/>
      <dgm:spPr/>
    </dgm:pt>
    <dgm:pt modelId="{E8BBDEC3-AEFD-498F-9273-0A83EB249E01}" type="pres">
      <dgm:prSet presAssocID="{7EF30E67-C5F3-4A8A-BA46-69895A59B408}" presName="hierChild7" presStyleCnt="0"/>
      <dgm:spPr/>
    </dgm:pt>
    <dgm:pt modelId="{176E40E9-6144-4611-8AD0-9572DBBD8FD3}" type="pres">
      <dgm:prSet presAssocID="{07CAD2E5-F89F-43C3-ACF4-0864D669705E}" presName="hierChild5" presStyleCnt="0"/>
      <dgm:spPr/>
    </dgm:pt>
    <dgm:pt modelId="{7E593553-64FC-4851-A84F-7F50D6853BBF}" type="pres">
      <dgm:prSet presAssocID="{A52AC6F9-C800-4AF4-B95D-4CF9ABF149C6}" presName="hierChild5" presStyleCnt="0"/>
      <dgm:spPr/>
    </dgm:pt>
    <dgm:pt modelId="{3E92B7D4-140E-4A13-AC56-671CCD188285}" type="pres">
      <dgm:prSet presAssocID="{78D6E2CA-6467-4A6F-A58F-B900C9FBF296}" presName="Name37" presStyleLbl="parChTrans1D2" presStyleIdx="2" presStyleCnt="3"/>
      <dgm:spPr/>
      <dgm:t>
        <a:bodyPr/>
        <a:lstStyle/>
        <a:p>
          <a:endParaRPr lang="uk-UA"/>
        </a:p>
      </dgm:t>
    </dgm:pt>
    <dgm:pt modelId="{CDCEE5D2-DF27-4D8A-8221-3930C71B08A2}" type="pres">
      <dgm:prSet presAssocID="{850875F6-C89C-4526-BCE7-5C9049CAADAA}" presName="hierRoot2" presStyleCnt="0">
        <dgm:presLayoutVars>
          <dgm:hierBranch val="init"/>
        </dgm:presLayoutVars>
      </dgm:prSet>
      <dgm:spPr/>
    </dgm:pt>
    <dgm:pt modelId="{8926F53E-5ED9-4DD6-B5DD-5ECE7615130F}" type="pres">
      <dgm:prSet presAssocID="{850875F6-C89C-4526-BCE7-5C9049CAADAA}" presName="rootComposite" presStyleCnt="0"/>
      <dgm:spPr/>
    </dgm:pt>
    <dgm:pt modelId="{184DAB66-D091-43FB-97E9-FE755814CB91}" type="pres">
      <dgm:prSet presAssocID="{850875F6-C89C-4526-BCE7-5C9049CAADAA}" presName="rootText" presStyleLbl="node2" presStyleIdx="2" presStyleCnt="3" custScaleX="117634" custScaleY="10352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39371C2-080E-4D40-B0DE-EE2401AECAB3}" type="pres">
      <dgm:prSet presAssocID="{850875F6-C89C-4526-BCE7-5C9049CAADAA}" presName="rootConnector" presStyleLbl="node2" presStyleIdx="2" presStyleCnt="3"/>
      <dgm:spPr/>
      <dgm:t>
        <a:bodyPr/>
        <a:lstStyle/>
        <a:p>
          <a:endParaRPr lang="uk-UA"/>
        </a:p>
      </dgm:t>
    </dgm:pt>
    <dgm:pt modelId="{E4A0ED41-A596-48EF-99DF-EEF87F02A447}" type="pres">
      <dgm:prSet presAssocID="{850875F6-C89C-4526-BCE7-5C9049CAADAA}" presName="hierChild4" presStyleCnt="0"/>
      <dgm:spPr/>
    </dgm:pt>
    <dgm:pt modelId="{690589A4-F051-4CB7-96EF-E634E10019CE}" type="pres">
      <dgm:prSet presAssocID="{850875F6-C89C-4526-BCE7-5C9049CAADAA}" presName="hierChild5" presStyleCnt="0"/>
      <dgm:spPr/>
    </dgm:pt>
    <dgm:pt modelId="{43872A5A-93EF-4327-8B78-6DFE7FEAE720}" type="pres">
      <dgm:prSet presAssocID="{0BB25DBC-F4FE-47C9-8CDF-1FC4C08B96B9}" presName="hierChild3" presStyleCnt="0"/>
      <dgm:spPr/>
    </dgm:pt>
  </dgm:ptLst>
  <dgm:cxnLst>
    <dgm:cxn modelId="{AA317C08-B0E9-4AC5-A89C-DEE9EC9B0321}" srcId="{07CAD2E5-F89F-43C3-ACF4-0864D669705E}" destId="{D50D4AB3-86F2-4360-A208-3E1062629DCC}" srcOrd="0" destOrd="0" parTransId="{1743E1BD-17D5-4EFA-8D2A-36FDB48C6824}" sibTransId="{8156D75F-CAB6-4CFB-A51E-9BF644299318}"/>
    <dgm:cxn modelId="{678F882A-A9BE-47DA-A1F7-8F01211CC58C}" type="presOf" srcId="{07CAD2E5-F89F-43C3-ACF4-0864D669705E}" destId="{A7447AC4-EEE6-43AF-A35E-2C438CF5B7E5}" srcOrd="0" destOrd="0" presId="urn:microsoft.com/office/officeart/2005/8/layout/orgChart1"/>
    <dgm:cxn modelId="{5F91B7CA-CA8D-43B1-9D5D-8B32BA953264}" type="presOf" srcId="{A52AC6F9-C800-4AF4-B95D-4CF9ABF149C6}" destId="{5B18E9BF-4455-4E62-B92B-A57FB9E020CA}" srcOrd="1" destOrd="0" presId="urn:microsoft.com/office/officeart/2005/8/layout/orgChart1"/>
    <dgm:cxn modelId="{555A2E9E-4AE0-4575-B162-95780AB60147}" srcId="{A52AC6F9-C800-4AF4-B95D-4CF9ABF149C6}" destId="{07CAD2E5-F89F-43C3-ACF4-0864D669705E}" srcOrd="0" destOrd="0" parTransId="{E830FEB7-E893-43C1-9661-D2B387C8ADF9}" sibTransId="{4773C35F-AD74-4028-BB64-CE45094CB88A}"/>
    <dgm:cxn modelId="{8B896238-0F21-49F9-9574-BD96EA1EE845}" type="presOf" srcId="{7EF30E67-C5F3-4A8A-BA46-69895A59B408}" destId="{23E9AD20-5ADD-4C9F-8B4F-0F2CEEB55E95}" srcOrd="1" destOrd="0" presId="urn:microsoft.com/office/officeart/2005/8/layout/orgChart1"/>
    <dgm:cxn modelId="{BE38338E-02C7-4802-A62B-A1E9BAC8BF0C}" type="presOf" srcId="{850875F6-C89C-4526-BCE7-5C9049CAADAA}" destId="{A39371C2-080E-4D40-B0DE-EE2401AECAB3}" srcOrd="1" destOrd="0" presId="urn:microsoft.com/office/officeart/2005/8/layout/orgChart1"/>
    <dgm:cxn modelId="{40B8FF89-81B4-4B55-A11C-05ADD8E724D8}" type="presOf" srcId="{60694CBD-45A0-4F87-A913-D0A3507E81C6}" destId="{FC918729-9D82-47EE-AA31-C2AB411C49FA}" srcOrd="0" destOrd="0" presId="urn:microsoft.com/office/officeart/2005/8/layout/orgChart1"/>
    <dgm:cxn modelId="{1789383A-AB48-4D23-9FCE-C707E908C5B5}" type="presOf" srcId="{D50D4AB3-86F2-4360-A208-3E1062629DCC}" destId="{A8FE7AA1-BCE0-416E-A107-30C3ECE6310F}" srcOrd="1" destOrd="0" presId="urn:microsoft.com/office/officeart/2005/8/layout/orgChart1"/>
    <dgm:cxn modelId="{535F6975-2A0C-42A3-BFC1-A678AD6408A3}" type="presOf" srcId="{E830FEB7-E893-43C1-9661-D2B387C8ADF9}" destId="{D3E4FC3C-7665-47E9-810A-39BE2F3E0701}" srcOrd="0" destOrd="0" presId="urn:microsoft.com/office/officeart/2005/8/layout/orgChart1"/>
    <dgm:cxn modelId="{D9E212DD-62AE-4295-9768-8F52FC2873E9}" type="presOf" srcId="{6B1AF751-E942-4115-BD35-D4D8D0AE0929}" destId="{B42F7CE7-7860-42B9-8537-9A714F1AD1F2}" srcOrd="0" destOrd="0" presId="urn:microsoft.com/office/officeart/2005/8/layout/orgChart1"/>
    <dgm:cxn modelId="{2FEF4567-C0EF-40F6-B447-83EDAB6821FC}" type="presOf" srcId="{7EF30E67-C5F3-4A8A-BA46-69895A59B408}" destId="{09874135-96CA-4E09-AFD0-030D7002B3EE}" srcOrd="0" destOrd="0" presId="urn:microsoft.com/office/officeart/2005/8/layout/orgChart1"/>
    <dgm:cxn modelId="{496F3106-95E5-4513-988D-A26A16D19039}" srcId="{D50D4AB3-86F2-4360-A208-3E1062629DCC}" destId="{7EF30E67-C5F3-4A8A-BA46-69895A59B408}" srcOrd="0" destOrd="0" parTransId="{F9EA9DB2-2DDA-49EA-93A0-BC8BE6AE29F1}" sibTransId="{877B3D49-4B41-479A-808A-944B9E9E0D2C}"/>
    <dgm:cxn modelId="{6BEFC872-E3A8-406C-B3FC-370F8D19F4A5}" type="presOf" srcId="{1743E1BD-17D5-4EFA-8D2A-36FDB48C6824}" destId="{5354B35E-4182-46F0-951F-F8FFA27019AF}" srcOrd="0" destOrd="0" presId="urn:microsoft.com/office/officeart/2005/8/layout/orgChart1"/>
    <dgm:cxn modelId="{4ACCDCE4-7EDF-4176-B792-046BD0FD028B}" type="presOf" srcId="{F9EA9DB2-2DDA-49EA-93A0-BC8BE6AE29F1}" destId="{3E6B50A9-937A-4740-83E0-9108384CF1C3}" srcOrd="0" destOrd="0" presId="urn:microsoft.com/office/officeart/2005/8/layout/orgChart1"/>
    <dgm:cxn modelId="{278C21AB-0A95-4B43-8D71-4CBE4D2A664D}" type="presOf" srcId="{850875F6-C89C-4526-BCE7-5C9049CAADAA}" destId="{184DAB66-D091-43FB-97E9-FE755814CB91}" srcOrd="0" destOrd="0" presId="urn:microsoft.com/office/officeart/2005/8/layout/orgChart1"/>
    <dgm:cxn modelId="{070A0714-647D-47E5-B858-3D4B9B3BDD85}" type="presOf" srcId="{0BB25DBC-F4FE-47C9-8CDF-1FC4C08B96B9}" destId="{45DF2EE1-3286-427A-8028-11DB56E27F6C}" srcOrd="1" destOrd="0" presId="urn:microsoft.com/office/officeart/2005/8/layout/orgChart1"/>
    <dgm:cxn modelId="{18582EDD-A739-4A34-B638-75240C1016A0}" srcId="{75DE1960-C350-4C4D-83B1-F22B000789CA}" destId="{0BB25DBC-F4FE-47C9-8CDF-1FC4C08B96B9}" srcOrd="0" destOrd="0" parTransId="{A73B3EDC-64A0-44B0-883C-90A6AFFD156C}" sibTransId="{6DF582E4-D67B-4C6C-B069-0DB3BDC1F9B3}"/>
    <dgm:cxn modelId="{54BC1E05-12A1-46C0-81C4-12A10F60C10F}" type="presOf" srcId="{A52AC6F9-C800-4AF4-B95D-4CF9ABF149C6}" destId="{3601B1BF-4A47-40FE-A727-3D2AEAFB2A85}" srcOrd="0" destOrd="0" presId="urn:microsoft.com/office/officeart/2005/8/layout/orgChart1"/>
    <dgm:cxn modelId="{72339F0C-D901-4CB2-9202-7A0A6AAF392C}" srcId="{0BB25DBC-F4FE-47C9-8CDF-1FC4C08B96B9}" destId="{6FE57426-C3A7-4694-B41E-EAD628D3F517}" srcOrd="0" destOrd="0" parTransId="{60694CBD-45A0-4F87-A913-D0A3507E81C6}" sibTransId="{F252966C-1E48-4FAA-BB68-E72D4A9B8CBC}"/>
    <dgm:cxn modelId="{A4012E83-3F05-487F-B8A8-B7876CFABB09}" srcId="{0BB25DBC-F4FE-47C9-8CDF-1FC4C08B96B9}" destId="{A52AC6F9-C800-4AF4-B95D-4CF9ABF149C6}" srcOrd="1" destOrd="0" parTransId="{6B1AF751-E942-4115-BD35-D4D8D0AE0929}" sibTransId="{E685A85D-BADC-4DBD-BA9D-B3DFD2C4E26E}"/>
    <dgm:cxn modelId="{84C7AC6D-AD21-40E8-9332-F5E896EF0EF6}" type="presOf" srcId="{07CAD2E5-F89F-43C3-ACF4-0864D669705E}" destId="{2AF682E1-6959-43B2-B645-9E52FDF5E921}" srcOrd="1" destOrd="0" presId="urn:microsoft.com/office/officeart/2005/8/layout/orgChart1"/>
    <dgm:cxn modelId="{9FF251FC-A94B-496E-99E4-34D6F3518EC6}" type="presOf" srcId="{D50D4AB3-86F2-4360-A208-3E1062629DCC}" destId="{B5F92F2A-3480-4F2A-A935-6ACF274ECA0E}" srcOrd="0" destOrd="0" presId="urn:microsoft.com/office/officeart/2005/8/layout/orgChart1"/>
    <dgm:cxn modelId="{93396AE4-E979-4679-B23A-1A11985141E7}" srcId="{0BB25DBC-F4FE-47C9-8CDF-1FC4C08B96B9}" destId="{850875F6-C89C-4526-BCE7-5C9049CAADAA}" srcOrd="2" destOrd="0" parTransId="{78D6E2CA-6467-4A6F-A58F-B900C9FBF296}" sibTransId="{EDAB2973-28D2-4B37-90A9-C6C972FD0E50}"/>
    <dgm:cxn modelId="{084D43DD-12F5-4C79-83C0-268D96F7F4E0}" type="presOf" srcId="{75DE1960-C350-4C4D-83B1-F22B000789CA}" destId="{1FE490D8-A5C8-403D-80AD-279A92F538C2}" srcOrd="0" destOrd="0" presId="urn:microsoft.com/office/officeart/2005/8/layout/orgChart1"/>
    <dgm:cxn modelId="{72258C09-FF22-49CC-A7A2-DDAD7F0F27A4}" type="presOf" srcId="{0BB25DBC-F4FE-47C9-8CDF-1FC4C08B96B9}" destId="{E1A69B0A-A7BD-4B2E-B1B6-A2D44EB9BDF0}" srcOrd="0" destOrd="0" presId="urn:microsoft.com/office/officeart/2005/8/layout/orgChart1"/>
    <dgm:cxn modelId="{22D19C97-91FE-4419-9054-D4C41AA242C1}" type="presOf" srcId="{78D6E2CA-6467-4A6F-A58F-B900C9FBF296}" destId="{3E92B7D4-140E-4A13-AC56-671CCD188285}" srcOrd="0" destOrd="0" presId="urn:microsoft.com/office/officeart/2005/8/layout/orgChart1"/>
    <dgm:cxn modelId="{256BFEC6-D894-4F1E-BE89-9BC734B33E79}" type="presOf" srcId="{6FE57426-C3A7-4694-B41E-EAD628D3F517}" destId="{E0E11101-D3DC-4187-BA29-5754F10FA81A}" srcOrd="0" destOrd="0" presId="urn:microsoft.com/office/officeart/2005/8/layout/orgChart1"/>
    <dgm:cxn modelId="{3774A6B0-A953-4687-9E7E-2FA39FF13DF3}" type="presOf" srcId="{6FE57426-C3A7-4694-B41E-EAD628D3F517}" destId="{CC42E2FC-BF90-4D4C-92A3-3D06B9EC6B3D}" srcOrd="1" destOrd="0" presId="urn:microsoft.com/office/officeart/2005/8/layout/orgChart1"/>
    <dgm:cxn modelId="{A402E067-BC73-4432-AF20-43EB6811771B}" type="presParOf" srcId="{1FE490D8-A5C8-403D-80AD-279A92F538C2}" destId="{1CAA648B-36FE-45BB-9C08-673E9B123CA3}" srcOrd="0" destOrd="0" presId="urn:microsoft.com/office/officeart/2005/8/layout/orgChart1"/>
    <dgm:cxn modelId="{398366F3-52E4-4BA8-94B9-D2DB467881D6}" type="presParOf" srcId="{1CAA648B-36FE-45BB-9C08-673E9B123CA3}" destId="{5EC8FDAD-1C94-4605-A4E5-7CF56190563B}" srcOrd="0" destOrd="0" presId="urn:microsoft.com/office/officeart/2005/8/layout/orgChart1"/>
    <dgm:cxn modelId="{3F5B7487-510A-4426-87F7-A02756BEFC0D}" type="presParOf" srcId="{5EC8FDAD-1C94-4605-A4E5-7CF56190563B}" destId="{E1A69B0A-A7BD-4B2E-B1B6-A2D44EB9BDF0}" srcOrd="0" destOrd="0" presId="urn:microsoft.com/office/officeart/2005/8/layout/orgChart1"/>
    <dgm:cxn modelId="{7A2FD812-D53B-413B-BCFB-81BADD5A6133}" type="presParOf" srcId="{5EC8FDAD-1C94-4605-A4E5-7CF56190563B}" destId="{45DF2EE1-3286-427A-8028-11DB56E27F6C}" srcOrd="1" destOrd="0" presId="urn:microsoft.com/office/officeart/2005/8/layout/orgChart1"/>
    <dgm:cxn modelId="{1F6F8108-B9FE-40CA-9B55-49D29A778A8D}" type="presParOf" srcId="{1CAA648B-36FE-45BB-9C08-673E9B123CA3}" destId="{3A61A860-6E12-45DF-93D8-758B7E033229}" srcOrd="1" destOrd="0" presId="urn:microsoft.com/office/officeart/2005/8/layout/orgChart1"/>
    <dgm:cxn modelId="{46CB5A81-5F0B-4449-A008-F9063D182D3C}" type="presParOf" srcId="{3A61A860-6E12-45DF-93D8-758B7E033229}" destId="{FC918729-9D82-47EE-AA31-C2AB411C49FA}" srcOrd="0" destOrd="0" presId="urn:microsoft.com/office/officeart/2005/8/layout/orgChart1"/>
    <dgm:cxn modelId="{A4880DFA-F760-4582-97EE-8488C0115D81}" type="presParOf" srcId="{3A61A860-6E12-45DF-93D8-758B7E033229}" destId="{EF885F0B-E414-4B3E-AFEA-AEB46989D126}" srcOrd="1" destOrd="0" presId="urn:microsoft.com/office/officeart/2005/8/layout/orgChart1"/>
    <dgm:cxn modelId="{15EC3C59-E38C-42D0-BAFD-3464B735F49E}" type="presParOf" srcId="{EF885F0B-E414-4B3E-AFEA-AEB46989D126}" destId="{0FD72E4A-B784-4860-8ABC-360177D852E2}" srcOrd="0" destOrd="0" presId="urn:microsoft.com/office/officeart/2005/8/layout/orgChart1"/>
    <dgm:cxn modelId="{B8DCB409-DC5A-451C-9D3B-B3890275EAF0}" type="presParOf" srcId="{0FD72E4A-B784-4860-8ABC-360177D852E2}" destId="{E0E11101-D3DC-4187-BA29-5754F10FA81A}" srcOrd="0" destOrd="0" presId="urn:microsoft.com/office/officeart/2005/8/layout/orgChart1"/>
    <dgm:cxn modelId="{35B07571-25EC-4C65-92A4-2206E26EF97E}" type="presParOf" srcId="{0FD72E4A-B784-4860-8ABC-360177D852E2}" destId="{CC42E2FC-BF90-4D4C-92A3-3D06B9EC6B3D}" srcOrd="1" destOrd="0" presId="urn:microsoft.com/office/officeart/2005/8/layout/orgChart1"/>
    <dgm:cxn modelId="{D18D47BC-4581-4CB7-A8DC-2B531B66BE30}" type="presParOf" srcId="{EF885F0B-E414-4B3E-AFEA-AEB46989D126}" destId="{554F7D2D-CA7D-44F4-95A5-40C69D9D1EFB}" srcOrd="1" destOrd="0" presId="urn:microsoft.com/office/officeart/2005/8/layout/orgChart1"/>
    <dgm:cxn modelId="{D09996A1-2975-4CD9-8C76-598C681D22B9}" type="presParOf" srcId="{EF885F0B-E414-4B3E-AFEA-AEB46989D126}" destId="{69EFE424-C0AE-4D60-97FD-38075FA4A8CE}" srcOrd="2" destOrd="0" presId="urn:microsoft.com/office/officeart/2005/8/layout/orgChart1"/>
    <dgm:cxn modelId="{6735C9E7-1941-4857-9758-208231AB5C70}" type="presParOf" srcId="{3A61A860-6E12-45DF-93D8-758B7E033229}" destId="{B42F7CE7-7860-42B9-8537-9A714F1AD1F2}" srcOrd="2" destOrd="0" presId="urn:microsoft.com/office/officeart/2005/8/layout/orgChart1"/>
    <dgm:cxn modelId="{6E7A9B83-76AE-47D0-ABCA-8C5144391D33}" type="presParOf" srcId="{3A61A860-6E12-45DF-93D8-758B7E033229}" destId="{F8133B4B-C52B-46D1-BF11-4B3BCD754017}" srcOrd="3" destOrd="0" presId="urn:microsoft.com/office/officeart/2005/8/layout/orgChart1"/>
    <dgm:cxn modelId="{47B6B8D0-D875-42BF-A8A5-AFF9ADAA3B95}" type="presParOf" srcId="{F8133B4B-C52B-46D1-BF11-4B3BCD754017}" destId="{A53B675F-C8D3-4F24-A239-85F17E5B833B}" srcOrd="0" destOrd="0" presId="urn:microsoft.com/office/officeart/2005/8/layout/orgChart1"/>
    <dgm:cxn modelId="{41902E50-5D2D-4678-A8C3-E5FD53E0D095}" type="presParOf" srcId="{A53B675F-C8D3-4F24-A239-85F17E5B833B}" destId="{3601B1BF-4A47-40FE-A727-3D2AEAFB2A85}" srcOrd="0" destOrd="0" presId="urn:microsoft.com/office/officeart/2005/8/layout/orgChart1"/>
    <dgm:cxn modelId="{752CDFF8-A648-4797-B773-9C96D2AA7275}" type="presParOf" srcId="{A53B675F-C8D3-4F24-A239-85F17E5B833B}" destId="{5B18E9BF-4455-4E62-B92B-A57FB9E020CA}" srcOrd="1" destOrd="0" presId="urn:microsoft.com/office/officeart/2005/8/layout/orgChart1"/>
    <dgm:cxn modelId="{DE52CE95-D934-4AB8-BD43-FBD6E7B73E6D}" type="presParOf" srcId="{F8133B4B-C52B-46D1-BF11-4B3BCD754017}" destId="{050AEEFA-17FF-4F16-9317-1295630BEDCA}" srcOrd="1" destOrd="0" presId="urn:microsoft.com/office/officeart/2005/8/layout/orgChart1"/>
    <dgm:cxn modelId="{9C9C2F5F-926F-4B40-BB3E-B6FEC36EB509}" type="presParOf" srcId="{050AEEFA-17FF-4F16-9317-1295630BEDCA}" destId="{D3E4FC3C-7665-47E9-810A-39BE2F3E0701}" srcOrd="0" destOrd="0" presId="urn:microsoft.com/office/officeart/2005/8/layout/orgChart1"/>
    <dgm:cxn modelId="{2E205F23-071A-4E1E-A419-4B3DF9483296}" type="presParOf" srcId="{050AEEFA-17FF-4F16-9317-1295630BEDCA}" destId="{B9FBCB09-C2BE-4A88-8658-F03B37227EE4}" srcOrd="1" destOrd="0" presId="urn:microsoft.com/office/officeart/2005/8/layout/orgChart1"/>
    <dgm:cxn modelId="{EB18B834-B4B5-4D47-BBCC-B8F86FEB0DFD}" type="presParOf" srcId="{B9FBCB09-C2BE-4A88-8658-F03B37227EE4}" destId="{687B9202-14BF-4D75-AA78-EDA74511DA4F}" srcOrd="0" destOrd="0" presId="urn:microsoft.com/office/officeart/2005/8/layout/orgChart1"/>
    <dgm:cxn modelId="{A01D9622-83DF-4301-853B-3D289D1F7F24}" type="presParOf" srcId="{687B9202-14BF-4D75-AA78-EDA74511DA4F}" destId="{A7447AC4-EEE6-43AF-A35E-2C438CF5B7E5}" srcOrd="0" destOrd="0" presId="urn:microsoft.com/office/officeart/2005/8/layout/orgChart1"/>
    <dgm:cxn modelId="{2B49DF11-348B-477F-AF60-C2000F8157D5}" type="presParOf" srcId="{687B9202-14BF-4D75-AA78-EDA74511DA4F}" destId="{2AF682E1-6959-43B2-B645-9E52FDF5E921}" srcOrd="1" destOrd="0" presId="urn:microsoft.com/office/officeart/2005/8/layout/orgChart1"/>
    <dgm:cxn modelId="{CB303C9F-5642-446C-A816-7894F39D054F}" type="presParOf" srcId="{B9FBCB09-C2BE-4A88-8658-F03B37227EE4}" destId="{A334C6C4-A267-43D4-A582-8CB46EC4BC82}" srcOrd="1" destOrd="0" presId="urn:microsoft.com/office/officeart/2005/8/layout/orgChart1"/>
    <dgm:cxn modelId="{9F62B58B-E6B2-4D54-8C8E-E66F83E113F6}" type="presParOf" srcId="{A334C6C4-A267-43D4-A582-8CB46EC4BC82}" destId="{5354B35E-4182-46F0-951F-F8FFA27019AF}" srcOrd="0" destOrd="0" presId="urn:microsoft.com/office/officeart/2005/8/layout/orgChart1"/>
    <dgm:cxn modelId="{2D60524E-D57C-421D-9555-5A9289335050}" type="presParOf" srcId="{A334C6C4-A267-43D4-A582-8CB46EC4BC82}" destId="{11EC2C62-E826-4E13-9039-BF83E2FCF66C}" srcOrd="1" destOrd="0" presId="urn:microsoft.com/office/officeart/2005/8/layout/orgChart1"/>
    <dgm:cxn modelId="{3D069676-2A0E-499B-B6BD-A794DC9F8E5B}" type="presParOf" srcId="{11EC2C62-E826-4E13-9039-BF83E2FCF66C}" destId="{805D0C5E-71A7-4BD0-A076-A0C35FB8F886}" srcOrd="0" destOrd="0" presId="urn:microsoft.com/office/officeart/2005/8/layout/orgChart1"/>
    <dgm:cxn modelId="{6B92680B-B2C9-4279-906A-722C9774713D}" type="presParOf" srcId="{805D0C5E-71A7-4BD0-A076-A0C35FB8F886}" destId="{B5F92F2A-3480-4F2A-A935-6ACF274ECA0E}" srcOrd="0" destOrd="0" presId="urn:microsoft.com/office/officeart/2005/8/layout/orgChart1"/>
    <dgm:cxn modelId="{1064B3BB-E82C-4275-A878-2A9687E15192}" type="presParOf" srcId="{805D0C5E-71A7-4BD0-A076-A0C35FB8F886}" destId="{A8FE7AA1-BCE0-416E-A107-30C3ECE6310F}" srcOrd="1" destOrd="0" presId="urn:microsoft.com/office/officeart/2005/8/layout/orgChart1"/>
    <dgm:cxn modelId="{59B3DA88-73F3-4772-AF09-D5BB59C40F19}" type="presParOf" srcId="{11EC2C62-E826-4E13-9039-BF83E2FCF66C}" destId="{3D84387A-BF2E-4EA8-89CE-EC80D2B4FEA0}" srcOrd="1" destOrd="0" presId="urn:microsoft.com/office/officeart/2005/8/layout/orgChart1"/>
    <dgm:cxn modelId="{8B6A480E-E3F8-410A-A069-BA9B2A9856CB}" type="presParOf" srcId="{11EC2C62-E826-4E13-9039-BF83E2FCF66C}" destId="{A1F0DC5E-19B2-4926-9B41-63A3850A0C4F}" srcOrd="2" destOrd="0" presId="urn:microsoft.com/office/officeart/2005/8/layout/orgChart1"/>
    <dgm:cxn modelId="{EF59A939-8A23-4383-AFC0-662DFFB9F886}" type="presParOf" srcId="{A1F0DC5E-19B2-4926-9B41-63A3850A0C4F}" destId="{3E6B50A9-937A-4740-83E0-9108384CF1C3}" srcOrd="0" destOrd="0" presId="urn:microsoft.com/office/officeart/2005/8/layout/orgChart1"/>
    <dgm:cxn modelId="{576C86B4-418A-48FA-8125-700D32129707}" type="presParOf" srcId="{A1F0DC5E-19B2-4926-9B41-63A3850A0C4F}" destId="{8AB3C98B-9258-4DC7-8217-76EDF911E733}" srcOrd="1" destOrd="0" presId="urn:microsoft.com/office/officeart/2005/8/layout/orgChart1"/>
    <dgm:cxn modelId="{FD60EFD8-7418-4795-B149-B94DBA86BABD}" type="presParOf" srcId="{8AB3C98B-9258-4DC7-8217-76EDF911E733}" destId="{58EBDE5F-040B-4700-ADDF-22650892BB6A}" srcOrd="0" destOrd="0" presId="urn:microsoft.com/office/officeart/2005/8/layout/orgChart1"/>
    <dgm:cxn modelId="{982137D2-299F-42D2-90BE-171E46A9CB8F}" type="presParOf" srcId="{58EBDE5F-040B-4700-ADDF-22650892BB6A}" destId="{09874135-96CA-4E09-AFD0-030D7002B3EE}" srcOrd="0" destOrd="0" presId="urn:microsoft.com/office/officeart/2005/8/layout/orgChart1"/>
    <dgm:cxn modelId="{B936E27D-067B-4FE7-A8F8-F742ACEE54F4}" type="presParOf" srcId="{58EBDE5F-040B-4700-ADDF-22650892BB6A}" destId="{23E9AD20-5ADD-4C9F-8B4F-0F2CEEB55E95}" srcOrd="1" destOrd="0" presId="urn:microsoft.com/office/officeart/2005/8/layout/orgChart1"/>
    <dgm:cxn modelId="{6959CD59-8B57-461B-AB82-6BE508AF4CD6}" type="presParOf" srcId="{8AB3C98B-9258-4DC7-8217-76EDF911E733}" destId="{83BEB83A-F729-4BB5-983A-14FA7FA0977A}" srcOrd="1" destOrd="0" presId="urn:microsoft.com/office/officeart/2005/8/layout/orgChart1"/>
    <dgm:cxn modelId="{848EA9E0-BAC1-4598-A49C-5811EE5475A8}" type="presParOf" srcId="{8AB3C98B-9258-4DC7-8217-76EDF911E733}" destId="{E8BBDEC3-AEFD-498F-9273-0A83EB249E01}" srcOrd="2" destOrd="0" presId="urn:microsoft.com/office/officeart/2005/8/layout/orgChart1"/>
    <dgm:cxn modelId="{5A3CEA59-7A74-4FC0-BBF6-5F9A25CAA7FE}" type="presParOf" srcId="{B9FBCB09-C2BE-4A88-8658-F03B37227EE4}" destId="{176E40E9-6144-4611-8AD0-9572DBBD8FD3}" srcOrd="2" destOrd="0" presId="urn:microsoft.com/office/officeart/2005/8/layout/orgChart1"/>
    <dgm:cxn modelId="{31CE1CB5-7D5B-4642-B18F-B26B40918615}" type="presParOf" srcId="{F8133B4B-C52B-46D1-BF11-4B3BCD754017}" destId="{7E593553-64FC-4851-A84F-7F50D6853BBF}" srcOrd="2" destOrd="0" presId="urn:microsoft.com/office/officeart/2005/8/layout/orgChart1"/>
    <dgm:cxn modelId="{4E58A0C3-7A4D-40C5-A335-4E9C80BD216C}" type="presParOf" srcId="{3A61A860-6E12-45DF-93D8-758B7E033229}" destId="{3E92B7D4-140E-4A13-AC56-671CCD188285}" srcOrd="4" destOrd="0" presId="urn:microsoft.com/office/officeart/2005/8/layout/orgChart1"/>
    <dgm:cxn modelId="{A9118C7A-289E-4BBA-9E8A-31E2D0F8870E}" type="presParOf" srcId="{3A61A860-6E12-45DF-93D8-758B7E033229}" destId="{CDCEE5D2-DF27-4D8A-8221-3930C71B08A2}" srcOrd="5" destOrd="0" presId="urn:microsoft.com/office/officeart/2005/8/layout/orgChart1"/>
    <dgm:cxn modelId="{C8081335-55BE-4321-82A7-435E2F4E9068}" type="presParOf" srcId="{CDCEE5D2-DF27-4D8A-8221-3930C71B08A2}" destId="{8926F53E-5ED9-4DD6-B5DD-5ECE7615130F}" srcOrd="0" destOrd="0" presId="urn:microsoft.com/office/officeart/2005/8/layout/orgChart1"/>
    <dgm:cxn modelId="{62CC0C18-95F0-46EF-AB5E-DB20B448C014}" type="presParOf" srcId="{8926F53E-5ED9-4DD6-B5DD-5ECE7615130F}" destId="{184DAB66-D091-43FB-97E9-FE755814CB91}" srcOrd="0" destOrd="0" presId="urn:microsoft.com/office/officeart/2005/8/layout/orgChart1"/>
    <dgm:cxn modelId="{6FC0B2BE-5366-4240-B025-3A6E85624C36}" type="presParOf" srcId="{8926F53E-5ED9-4DD6-B5DD-5ECE7615130F}" destId="{A39371C2-080E-4D40-B0DE-EE2401AECAB3}" srcOrd="1" destOrd="0" presId="urn:microsoft.com/office/officeart/2005/8/layout/orgChart1"/>
    <dgm:cxn modelId="{DDBBBD79-64CF-4CB5-A959-D5281440B70F}" type="presParOf" srcId="{CDCEE5D2-DF27-4D8A-8221-3930C71B08A2}" destId="{E4A0ED41-A596-48EF-99DF-EEF87F02A447}" srcOrd="1" destOrd="0" presId="urn:microsoft.com/office/officeart/2005/8/layout/orgChart1"/>
    <dgm:cxn modelId="{6A031FFC-944C-4A5F-81DE-A3C4062B2268}" type="presParOf" srcId="{CDCEE5D2-DF27-4D8A-8221-3930C71B08A2}" destId="{690589A4-F051-4CB7-96EF-E634E10019CE}" srcOrd="2" destOrd="0" presId="urn:microsoft.com/office/officeart/2005/8/layout/orgChart1"/>
    <dgm:cxn modelId="{3BD31FE4-4B39-4709-863E-9D942F5C2ED2}" type="presParOf" srcId="{1CAA648B-36FE-45BB-9C08-673E9B123CA3}" destId="{43872A5A-93EF-4327-8B78-6DFE7FEAE72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623758-B007-487D-9121-4BD66205778C}">
      <dsp:nvSpPr>
        <dsp:cNvPr id="0" name=""/>
        <dsp:cNvSpPr/>
      </dsp:nvSpPr>
      <dsp:spPr>
        <a:xfrm>
          <a:off x="0" y="2921735"/>
          <a:ext cx="1682434" cy="841217"/>
        </a:xfrm>
        <a:prstGeom prst="flowChart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Мифы</a:t>
          </a:r>
          <a:endParaRPr lang="ru-RU" sz="3600" kern="1200" dirty="0"/>
        </a:p>
      </dsp:txBody>
      <dsp:txXfrm>
        <a:off x="0" y="2921735"/>
        <a:ext cx="1682434" cy="841217"/>
      </dsp:txXfrm>
    </dsp:sp>
    <dsp:sp modelId="{FEADD834-A372-4AA5-B3C0-C495CB0E00EE}">
      <dsp:nvSpPr>
        <dsp:cNvPr id="0" name=""/>
        <dsp:cNvSpPr/>
      </dsp:nvSpPr>
      <dsp:spPr>
        <a:xfrm rot="16484439">
          <a:off x="441127" y="1982463"/>
          <a:ext cx="270627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706276" y="11370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6484439">
        <a:off x="1726608" y="1926177"/>
        <a:ext cx="135313" cy="135313"/>
      </dsp:txXfrm>
    </dsp:sp>
    <dsp:sp modelId="{615127D9-CE2D-4340-8E36-DBDCCEE7AB23}">
      <dsp:nvSpPr>
        <dsp:cNvPr id="0" name=""/>
        <dsp:cNvSpPr/>
      </dsp:nvSpPr>
      <dsp:spPr>
        <a:xfrm>
          <a:off x="1906096" y="224716"/>
          <a:ext cx="1682434" cy="841217"/>
        </a:xfrm>
        <a:prstGeom prst="diamond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этиологические </a:t>
          </a:r>
          <a:endParaRPr lang="ru-RU" sz="1400" kern="1200" dirty="0"/>
        </a:p>
      </dsp:txBody>
      <dsp:txXfrm>
        <a:off x="1906096" y="224716"/>
        <a:ext cx="1682434" cy="841217"/>
      </dsp:txXfrm>
    </dsp:sp>
    <dsp:sp modelId="{6994375F-D9ED-4393-B425-E17214EDAFAB}">
      <dsp:nvSpPr>
        <dsp:cNvPr id="0" name=""/>
        <dsp:cNvSpPr/>
      </dsp:nvSpPr>
      <dsp:spPr>
        <a:xfrm rot="21074273">
          <a:off x="3580165" y="524764"/>
          <a:ext cx="143357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433576" y="11370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074273">
        <a:off x="4261114" y="500295"/>
        <a:ext cx="71678" cy="71678"/>
      </dsp:txXfrm>
    </dsp:sp>
    <dsp:sp modelId="{440EB445-33DB-45F3-949C-78AA2D3FC5BB}">
      <dsp:nvSpPr>
        <dsp:cNvPr id="0" name=""/>
        <dsp:cNvSpPr/>
      </dsp:nvSpPr>
      <dsp:spPr>
        <a:xfrm>
          <a:off x="5005376" y="6336"/>
          <a:ext cx="3156583" cy="8412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Происхождение животных, растений,  гор, рек, морей</a:t>
          </a:r>
          <a:endParaRPr lang="ru-RU" sz="2000" kern="1200" dirty="0"/>
        </a:p>
      </dsp:txBody>
      <dsp:txXfrm>
        <a:off x="5005376" y="6336"/>
        <a:ext cx="3156583" cy="841217"/>
      </dsp:txXfrm>
    </dsp:sp>
    <dsp:sp modelId="{4673B015-93E4-46D6-9160-2F65DAA7859C}">
      <dsp:nvSpPr>
        <dsp:cNvPr id="0" name=""/>
        <dsp:cNvSpPr/>
      </dsp:nvSpPr>
      <dsp:spPr>
        <a:xfrm rot="17736597">
          <a:off x="1092788" y="2394449"/>
          <a:ext cx="207710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077106" y="11370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7736597">
        <a:off x="2079413" y="2353893"/>
        <a:ext cx="103855" cy="103855"/>
      </dsp:txXfrm>
    </dsp:sp>
    <dsp:sp modelId="{96D535C1-81DA-4A06-B33B-9B397A450E91}">
      <dsp:nvSpPr>
        <dsp:cNvPr id="0" name=""/>
        <dsp:cNvSpPr/>
      </dsp:nvSpPr>
      <dsp:spPr>
        <a:xfrm>
          <a:off x="2580247" y="1048689"/>
          <a:ext cx="1682434" cy="841217"/>
        </a:xfrm>
        <a:prstGeom prst="flowChartDecis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антропо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логи-ческие</a:t>
          </a:r>
          <a:endParaRPr lang="ru-RU" sz="1200" kern="1200" dirty="0"/>
        </a:p>
      </dsp:txBody>
      <dsp:txXfrm>
        <a:off x="2580247" y="1048689"/>
        <a:ext cx="1682434" cy="841217"/>
      </dsp:txXfrm>
    </dsp:sp>
    <dsp:sp modelId="{DD342B7E-4CD0-4FD7-8C62-947355459293}">
      <dsp:nvSpPr>
        <dsp:cNvPr id="0" name=""/>
        <dsp:cNvSpPr/>
      </dsp:nvSpPr>
      <dsp:spPr>
        <a:xfrm rot="21254234">
          <a:off x="4260796" y="1420450"/>
          <a:ext cx="74646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746466" y="11370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254234">
        <a:off x="4615367" y="1413159"/>
        <a:ext cx="37323" cy="37323"/>
      </dsp:txXfrm>
    </dsp:sp>
    <dsp:sp modelId="{E053CC88-F3E6-44E8-AF1F-4665C0431E59}">
      <dsp:nvSpPr>
        <dsp:cNvPr id="0" name=""/>
        <dsp:cNvSpPr/>
      </dsp:nvSpPr>
      <dsp:spPr>
        <a:xfrm>
          <a:off x="5005376" y="973736"/>
          <a:ext cx="2707592" cy="8412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Происхождение людей</a:t>
          </a:r>
          <a:endParaRPr lang="ru-RU" sz="2400" kern="1200" dirty="0"/>
        </a:p>
      </dsp:txBody>
      <dsp:txXfrm>
        <a:off x="5005376" y="973736"/>
        <a:ext cx="2707592" cy="841217"/>
      </dsp:txXfrm>
    </dsp:sp>
    <dsp:sp modelId="{57D776CE-1147-497F-A425-0FA7BD6A8C55}">
      <dsp:nvSpPr>
        <dsp:cNvPr id="0" name=""/>
        <dsp:cNvSpPr/>
      </dsp:nvSpPr>
      <dsp:spPr>
        <a:xfrm rot="18019699">
          <a:off x="1424919" y="2881977"/>
          <a:ext cx="104036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040369" y="11370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8019699">
        <a:off x="1919094" y="2867338"/>
        <a:ext cx="52018" cy="52018"/>
      </dsp:txXfrm>
    </dsp:sp>
    <dsp:sp modelId="{4B219EBB-5B84-41D6-95B4-DE9E309D203E}">
      <dsp:nvSpPr>
        <dsp:cNvPr id="0" name=""/>
        <dsp:cNvSpPr/>
      </dsp:nvSpPr>
      <dsp:spPr>
        <a:xfrm>
          <a:off x="2207773" y="2023743"/>
          <a:ext cx="1682434" cy="841217"/>
        </a:xfrm>
        <a:prstGeom prst="flowChartDecis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астраль-ные</a:t>
          </a:r>
          <a:endParaRPr lang="ru-RU" sz="1400" kern="1200" dirty="0"/>
        </a:p>
      </dsp:txBody>
      <dsp:txXfrm>
        <a:off x="2207773" y="2023743"/>
        <a:ext cx="1682434" cy="841217"/>
      </dsp:txXfrm>
    </dsp:sp>
    <dsp:sp modelId="{89413148-49D6-4AA2-BAD5-5E761DE2AA2D}">
      <dsp:nvSpPr>
        <dsp:cNvPr id="0" name=""/>
        <dsp:cNvSpPr/>
      </dsp:nvSpPr>
      <dsp:spPr>
        <a:xfrm rot="21225437">
          <a:off x="3886882" y="2372002"/>
          <a:ext cx="112156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121566" y="11370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225437">
        <a:off x="4419626" y="2355333"/>
        <a:ext cx="56078" cy="56078"/>
      </dsp:txXfrm>
    </dsp:sp>
    <dsp:sp modelId="{872F8650-C4AE-43B6-8340-AE41E9152D58}">
      <dsp:nvSpPr>
        <dsp:cNvPr id="0" name=""/>
        <dsp:cNvSpPr/>
      </dsp:nvSpPr>
      <dsp:spPr>
        <a:xfrm>
          <a:off x="5005123" y="1901784"/>
          <a:ext cx="3157088" cy="8412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Появление звезд и планет</a:t>
          </a:r>
          <a:endParaRPr lang="ru-RU" sz="2400" kern="1200" dirty="0"/>
        </a:p>
      </dsp:txBody>
      <dsp:txXfrm>
        <a:off x="5005123" y="1901784"/>
        <a:ext cx="3157088" cy="841217"/>
      </dsp:txXfrm>
    </dsp:sp>
    <dsp:sp modelId="{7F8149FA-C36C-4A94-A619-76BD0B6379CF}">
      <dsp:nvSpPr>
        <dsp:cNvPr id="0" name=""/>
        <dsp:cNvSpPr/>
      </dsp:nvSpPr>
      <dsp:spPr>
        <a:xfrm>
          <a:off x="1682434" y="3330972"/>
          <a:ext cx="899495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899495" y="11370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09695" y="3319856"/>
        <a:ext cx="44974" cy="44974"/>
      </dsp:txXfrm>
    </dsp:sp>
    <dsp:sp modelId="{B2B04D1E-DDF0-4FF9-BEC3-6E439062A1FC}">
      <dsp:nvSpPr>
        <dsp:cNvPr id="0" name=""/>
        <dsp:cNvSpPr/>
      </dsp:nvSpPr>
      <dsp:spPr>
        <a:xfrm>
          <a:off x="2581930" y="2921735"/>
          <a:ext cx="1682434" cy="841217"/>
        </a:xfrm>
        <a:prstGeom prst="flowChartDecis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герои-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ческие</a:t>
          </a:r>
          <a:endParaRPr lang="ru-RU" sz="1600" kern="1200" dirty="0"/>
        </a:p>
      </dsp:txBody>
      <dsp:txXfrm>
        <a:off x="2581930" y="2921735"/>
        <a:ext cx="1682434" cy="841217"/>
      </dsp:txXfrm>
    </dsp:sp>
    <dsp:sp modelId="{F93367BA-DDEA-44C4-849C-DC169DA5FC75}">
      <dsp:nvSpPr>
        <dsp:cNvPr id="0" name=""/>
        <dsp:cNvSpPr/>
      </dsp:nvSpPr>
      <dsp:spPr>
        <a:xfrm>
          <a:off x="4264364" y="3330972"/>
          <a:ext cx="759064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759064" y="11370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624920" y="3323367"/>
        <a:ext cx="37953" cy="37953"/>
      </dsp:txXfrm>
    </dsp:sp>
    <dsp:sp modelId="{B89CD297-B3DB-49CD-9566-1B18B6F7FA52}">
      <dsp:nvSpPr>
        <dsp:cNvPr id="0" name=""/>
        <dsp:cNvSpPr/>
      </dsp:nvSpPr>
      <dsp:spPr>
        <a:xfrm>
          <a:off x="5023428" y="2921735"/>
          <a:ext cx="2521801" cy="8412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Великие деяния героев</a:t>
          </a:r>
          <a:endParaRPr lang="ru-RU" sz="2400" kern="1200" dirty="0"/>
        </a:p>
      </dsp:txBody>
      <dsp:txXfrm>
        <a:off x="5023428" y="2921735"/>
        <a:ext cx="2521801" cy="841217"/>
      </dsp:txXfrm>
    </dsp:sp>
    <dsp:sp modelId="{0920427A-E415-4FF7-8A1F-AE01BE051786}">
      <dsp:nvSpPr>
        <dsp:cNvPr id="0" name=""/>
        <dsp:cNvSpPr/>
      </dsp:nvSpPr>
      <dsp:spPr>
        <a:xfrm rot="3499691">
          <a:off x="1410985" y="3817390"/>
          <a:ext cx="1143072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143072" y="11370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3499691">
        <a:off x="1953944" y="3800183"/>
        <a:ext cx="57153" cy="57153"/>
      </dsp:txXfrm>
    </dsp:sp>
    <dsp:sp modelId="{D853ABE0-D7AC-4AF0-B28C-0FAC86BB2EBA}">
      <dsp:nvSpPr>
        <dsp:cNvPr id="0" name=""/>
        <dsp:cNvSpPr/>
      </dsp:nvSpPr>
      <dsp:spPr>
        <a:xfrm>
          <a:off x="2282608" y="3894569"/>
          <a:ext cx="1682434" cy="841217"/>
        </a:xfrm>
        <a:prstGeom prst="flowChartDecis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календарные</a:t>
          </a:r>
          <a:endParaRPr lang="ru-RU" sz="1400" kern="1200" dirty="0"/>
        </a:p>
      </dsp:txBody>
      <dsp:txXfrm>
        <a:off x="2282608" y="3894569"/>
        <a:ext cx="1682434" cy="841217"/>
      </dsp:txXfrm>
    </dsp:sp>
    <dsp:sp modelId="{7387CDC1-4306-4F06-8B93-D70981BA4701}">
      <dsp:nvSpPr>
        <dsp:cNvPr id="0" name=""/>
        <dsp:cNvSpPr/>
      </dsp:nvSpPr>
      <dsp:spPr>
        <a:xfrm rot="21448919">
          <a:off x="3964535" y="4280719"/>
          <a:ext cx="1051005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051005" y="11370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448919">
        <a:off x="4463763" y="4265815"/>
        <a:ext cx="52550" cy="52550"/>
      </dsp:txXfrm>
    </dsp:sp>
    <dsp:sp modelId="{FCEE3F2D-01BB-4B1F-957B-DCBECA114C8F}">
      <dsp:nvSpPr>
        <dsp:cNvPr id="0" name=""/>
        <dsp:cNvSpPr/>
      </dsp:nvSpPr>
      <dsp:spPr>
        <a:xfrm>
          <a:off x="5015033" y="3848394"/>
          <a:ext cx="2902839" cy="8412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Смена времен года и  связанные с ними обряды</a:t>
          </a:r>
          <a:endParaRPr lang="ru-RU" sz="2000" kern="1200" dirty="0"/>
        </a:p>
      </dsp:txBody>
      <dsp:txXfrm>
        <a:off x="5015033" y="3848394"/>
        <a:ext cx="2902839" cy="841217"/>
      </dsp:txXfrm>
    </dsp:sp>
    <dsp:sp modelId="{98C281A3-1793-41C6-821F-3E1F3BCF5908}">
      <dsp:nvSpPr>
        <dsp:cNvPr id="0" name=""/>
        <dsp:cNvSpPr/>
      </dsp:nvSpPr>
      <dsp:spPr>
        <a:xfrm rot="3699898">
          <a:off x="1101763" y="4303802"/>
          <a:ext cx="221050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210506" y="11370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3699898">
        <a:off x="2151754" y="4259910"/>
        <a:ext cx="110525" cy="110525"/>
      </dsp:txXfrm>
    </dsp:sp>
    <dsp:sp modelId="{C768690E-6DF3-44A0-8E42-11D6D2F6CF63}">
      <dsp:nvSpPr>
        <dsp:cNvPr id="0" name=""/>
        <dsp:cNvSpPr/>
      </dsp:nvSpPr>
      <dsp:spPr>
        <a:xfrm>
          <a:off x="2731599" y="4867394"/>
          <a:ext cx="1682434" cy="841217"/>
        </a:xfrm>
        <a:prstGeom prst="flowChartDecis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эсхатологические</a:t>
          </a:r>
          <a:endParaRPr lang="ru-RU" sz="1600" kern="1200" dirty="0"/>
        </a:p>
      </dsp:txBody>
      <dsp:txXfrm>
        <a:off x="2731599" y="4867394"/>
        <a:ext cx="1682434" cy="841217"/>
      </dsp:txXfrm>
    </dsp:sp>
    <dsp:sp modelId="{AEC320BD-A758-43B8-B21E-F9C883A9C567}">
      <dsp:nvSpPr>
        <dsp:cNvPr id="0" name=""/>
        <dsp:cNvSpPr/>
      </dsp:nvSpPr>
      <dsp:spPr>
        <a:xfrm rot="21460212">
          <a:off x="4413789" y="5264603"/>
          <a:ext cx="591831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591831" y="11370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460212">
        <a:off x="4694909" y="5261178"/>
        <a:ext cx="29591" cy="29591"/>
      </dsp:txXfrm>
    </dsp:sp>
    <dsp:sp modelId="{C670BA55-4B17-4857-A987-62DF21AB0EB1}">
      <dsp:nvSpPr>
        <dsp:cNvPr id="0" name=""/>
        <dsp:cNvSpPr/>
      </dsp:nvSpPr>
      <dsp:spPr>
        <a:xfrm>
          <a:off x="5005376" y="4843336"/>
          <a:ext cx="3306253" cy="8412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Причины гибели мира,  потопа,  возрождение мира</a:t>
          </a:r>
          <a:endParaRPr lang="ru-RU" sz="2000" kern="1200" dirty="0"/>
        </a:p>
      </dsp:txBody>
      <dsp:txXfrm>
        <a:off x="5005376" y="4843336"/>
        <a:ext cx="3306253" cy="841217"/>
      </dsp:txXfrm>
    </dsp:sp>
    <dsp:sp modelId="{E2F1C636-C5F9-4882-AF49-89BCE41A253D}">
      <dsp:nvSpPr>
        <dsp:cNvPr id="0" name=""/>
        <dsp:cNvSpPr/>
      </dsp:nvSpPr>
      <dsp:spPr>
        <a:xfrm rot="5044084">
          <a:off x="377389" y="4778641"/>
          <a:ext cx="2910924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910924" y="11370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044084">
        <a:off x="1760078" y="4717239"/>
        <a:ext cx="145546" cy="145546"/>
      </dsp:txXfrm>
    </dsp:sp>
    <dsp:sp modelId="{49093F09-60EB-4BC8-A883-22CCAD66B246}">
      <dsp:nvSpPr>
        <dsp:cNvPr id="0" name=""/>
        <dsp:cNvSpPr/>
      </dsp:nvSpPr>
      <dsp:spPr>
        <a:xfrm>
          <a:off x="1983269" y="5817072"/>
          <a:ext cx="1682434" cy="841217"/>
        </a:xfrm>
        <a:prstGeom prst="flowChartDecis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косми</a:t>
          </a:r>
          <a:r>
            <a:rPr lang="ru-RU" sz="1600" kern="1200" dirty="0" smtClean="0"/>
            <a:t>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ческие</a:t>
          </a:r>
          <a:endParaRPr lang="ru-RU" sz="1600" kern="1200" dirty="0"/>
        </a:p>
      </dsp:txBody>
      <dsp:txXfrm>
        <a:off x="1983269" y="5817072"/>
        <a:ext cx="1682434" cy="841217"/>
      </dsp:txXfrm>
    </dsp:sp>
    <dsp:sp modelId="{6F810556-1010-4C06-AFFD-B1CE783EE02A}">
      <dsp:nvSpPr>
        <dsp:cNvPr id="0" name=""/>
        <dsp:cNvSpPr/>
      </dsp:nvSpPr>
      <dsp:spPr>
        <a:xfrm rot="21583740">
          <a:off x="3665696" y="6223142"/>
          <a:ext cx="133968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339687" y="11370"/>
              </a:lnTo>
            </a:path>
          </a:pathLst>
        </a:custGeom>
        <a:noFill/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583740">
        <a:off x="4302048" y="6201020"/>
        <a:ext cx="66984" cy="66984"/>
      </dsp:txXfrm>
    </dsp:sp>
    <dsp:sp modelId="{239A1D37-5401-4E56-A292-62518E215FED}">
      <dsp:nvSpPr>
        <dsp:cNvPr id="0" name=""/>
        <dsp:cNvSpPr/>
      </dsp:nvSpPr>
      <dsp:spPr>
        <a:xfrm>
          <a:off x="5005376" y="5810736"/>
          <a:ext cx="2557923" cy="8412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Происхождение Космоса</a:t>
          </a:r>
          <a:endParaRPr lang="ru-RU" sz="2500" kern="1200" dirty="0"/>
        </a:p>
      </dsp:txBody>
      <dsp:txXfrm>
        <a:off x="5005376" y="5810736"/>
        <a:ext cx="2557923" cy="84121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C20765-C5A0-40E8-A5B7-9829E9218265}">
      <dsp:nvSpPr>
        <dsp:cNvPr id="0" name=""/>
        <dsp:cNvSpPr/>
      </dsp:nvSpPr>
      <dsp:spPr>
        <a:xfrm>
          <a:off x="179511" y="1440160"/>
          <a:ext cx="2611933" cy="1305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Зевс</a:t>
          </a:r>
          <a:endParaRPr lang="uk-UA" sz="4000" kern="1200" dirty="0"/>
        </a:p>
      </dsp:txBody>
      <dsp:txXfrm>
        <a:off x="179511" y="1440160"/>
        <a:ext cx="2611933" cy="1305966"/>
      </dsp:txXfrm>
    </dsp:sp>
    <dsp:sp modelId="{803E4713-8C1F-4945-8055-7C247D683B68}">
      <dsp:nvSpPr>
        <dsp:cNvPr id="0" name=""/>
        <dsp:cNvSpPr/>
      </dsp:nvSpPr>
      <dsp:spPr>
        <a:xfrm>
          <a:off x="3266033" y="1416992"/>
          <a:ext cx="2611933" cy="1305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конфликт</a:t>
          </a:r>
          <a:endParaRPr lang="uk-UA" sz="4000" kern="1200" dirty="0"/>
        </a:p>
      </dsp:txBody>
      <dsp:txXfrm>
        <a:off x="3266033" y="1416992"/>
        <a:ext cx="2611933" cy="1305966"/>
      </dsp:txXfrm>
    </dsp:sp>
    <dsp:sp modelId="{E0194267-D389-4E5A-8EB9-ADD3CB8568E3}">
      <dsp:nvSpPr>
        <dsp:cNvPr id="0" name=""/>
        <dsp:cNvSpPr/>
      </dsp:nvSpPr>
      <dsp:spPr>
        <a:xfrm>
          <a:off x="6372196" y="1440160"/>
          <a:ext cx="2611933" cy="1305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Прометей</a:t>
          </a:r>
          <a:endParaRPr lang="uk-UA" sz="4000" kern="1200" dirty="0"/>
        </a:p>
      </dsp:txBody>
      <dsp:txXfrm>
        <a:off x="6372196" y="1440160"/>
        <a:ext cx="2611933" cy="130596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3E8E51-482D-4885-B1F5-F985C9D77AF0}">
      <dsp:nvSpPr>
        <dsp:cNvPr id="0" name=""/>
        <dsp:cNvSpPr/>
      </dsp:nvSpPr>
      <dsp:spPr>
        <a:xfrm>
          <a:off x="2124236" y="711021"/>
          <a:ext cx="1502912" cy="260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418"/>
              </a:lnTo>
              <a:lnTo>
                <a:pt x="1502912" y="130418"/>
              </a:lnTo>
              <a:lnTo>
                <a:pt x="1502912" y="260836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3A59FF-818A-4A0B-B482-36E88BB5585C}">
      <dsp:nvSpPr>
        <dsp:cNvPr id="0" name=""/>
        <dsp:cNvSpPr/>
      </dsp:nvSpPr>
      <dsp:spPr>
        <a:xfrm>
          <a:off x="656066" y="4836268"/>
          <a:ext cx="550563" cy="835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942"/>
              </a:lnTo>
              <a:lnTo>
                <a:pt x="550563" y="835942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6A171-108D-4551-9112-A5F9FC5DBE6C}">
      <dsp:nvSpPr>
        <dsp:cNvPr id="0" name=""/>
        <dsp:cNvSpPr/>
      </dsp:nvSpPr>
      <dsp:spPr>
        <a:xfrm>
          <a:off x="2078515" y="1592895"/>
          <a:ext cx="91440" cy="260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836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171F3F-31D8-4601-946B-637DF853C4D6}">
      <dsp:nvSpPr>
        <dsp:cNvPr id="0" name=""/>
        <dsp:cNvSpPr/>
      </dsp:nvSpPr>
      <dsp:spPr>
        <a:xfrm>
          <a:off x="2078515" y="711021"/>
          <a:ext cx="91440" cy="260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836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EBE38-D9F9-4F59-B22F-61CD178AC6BA}">
      <dsp:nvSpPr>
        <dsp:cNvPr id="0" name=""/>
        <dsp:cNvSpPr/>
      </dsp:nvSpPr>
      <dsp:spPr>
        <a:xfrm>
          <a:off x="621323" y="711021"/>
          <a:ext cx="1502912" cy="260836"/>
        </a:xfrm>
        <a:custGeom>
          <a:avLst/>
          <a:gdLst/>
          <a:ahLst/>
          <a:cxnLst/>
          <a:rect l="0" t="0" r="0" b="0"/>
          <a:pathLst>
            <a:path>
              <a:moveTo>
                <a:pt x="1502912" y="0"/>
              </a:moveTo>
              <a:lnTo>
                <a:pt x="1502912" y="130418"/>
              </a:lnTo>
              <a:lnTo>
                <a:pt x="0" y="130418"/>
              </a:lnTo>
              <a:lnTo>
                <a:pt x="0" y="260836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813E3F-48FC-4730-9326-21B6C8241802}">
      <dsp:nvSpPr>
        <dsp:cNvPr id="0" name=""/>
        <dsp:cNvSpPr/>
      </dsp:nvSpPr>
      <dsp:spPr>
        <a:xfrm>
          <a:off x="1503197" y="89983"/>
          <a:ext cx="1242076" cy="621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Зевс</a:t>
          </a:r>
          <a:endParaRPr lang="uk-UA" sz="3000" kern="1200" dirty="0"/>
        </a:p>
      </dsp:txBody>
      <dsp:txXfrm>
        <a:off x="1503197" y="89983"/>
        <a:ext cx="1242076" cy="621038"/>
      </dsp:txXfrm>
    </dsp:sp>
    <dsp:sp modelId="{C5D74857-746C-42B8-A8BC-B5796CEFEE53}">
      <dsp:nvSpPr>
        <dsp:cNvPr id="0" name=""/>
        <dsp:cNvSpPr/>
      </dsp:nvSpPr>
      <dsp:spPr>
        <a:xfrm>
          <a:off x="285" y="971857"/>
          <a:ext cx="1242076" cy="621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Власть</a:t>
          </a:r>
          <a:endParaRPr lang="uk-UA" sz="3000" kern="1200" dirty="0"/>
        </a:p>
      </dsp:txBody>
      <dsp:txXfrm>
        <a:off x="285" y="971857"/>
        <a:ext cx="1242076" cy="621038"/>
      </dsp:txXfrm>
    </dsp:sp>
    <dsp:sp modelId="{FA7FA69B-3CA0-4FF8-87DF-A8ADDAF74C98}">
      <dsp:nvSpPr>
        <dsp:cNvPr id="0" name=""/>
        <dsp:cNvSpPr/>
      </dsp:nvSpPr>
      <dsp:spPr>
        <a:xfrm>
          <a:off x="1503197" y="971857"/>
          <a:ext cx="1242076" cy="621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Сила</a:t>
          </a:r>
          <a:endParaRPr lang="uk-UA" sz="3000" kern="1200" dirty="0"/>
        </a:p>
      </dsp:txBody>
      <dsp:txXfrm>
        <a:off x="1503197" y="971857"/>
        <a:ext cx="1242076" cy="621038"/>
      </dsp:txXfrm>
    </dsp:sp>
    <dsp:sp modelId="{8E4A6133-E5C0-43EA-9B16-2C295863BC5C}">
      <dsp:nvSpPr>
        <dsp:cNvPr id="0" name=""/>
        <dsp:cNvSpPr/>
      </dsp:nvSpPr>
      <dsp:spPr>
        <a:xfrm>
          <a:off x="289024" y="1853731"/>
          <a:ext cx="3670422" cy="2982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на стороне Зевса его верные слуги, жестокие, безжалостные, суровые</a:t>
          </a:r>
          <a:endParaRPr lang="uk-UA" sz="2800" kern="1200" dirty="0"/>
        </a:p>
      </dsp:txBody>
      <dsp:txXfrm>
        <a:off x="289024" y="1853731"/>
        <a:ext cx="3670422" cy="2982536"/>
      </dsp:txXfrm>
    </dsp:sp>
    <dsp:sp modelId="{75FE01B7-D672-420D-84E2-300309285282}">
      <dsp:nvSpPr>
        <dsp:cNvPr id="0" name=""/>
        <dsp:cNvSpPr/>
      </dsp:nvSpPr>
      <dsp:spPr>
        <a:xfrm>
          <a:off x="1206630" y="5097104"/>
          <a:ext cx="2582724" cy="11502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Олицетворяют силы зла</a:t>
          </a:r>
          <a:endParaRPr lang="uk-UA" sz="2800" kern="1200" dirty="0"/>
        </a:p>
      </dsp:txBody>
      <dsp:txXfrm>
        <a:off x="1206630" y="5097104"/>
        <a:ext cx="2582724" cy="1150212"/>
      </dsp:txXfrm>
    </dsp:sp>
    <dsp:sp modelId="{6DCA06F6-3E86-4853-9B20-678CC282EA66}">
      <dsp:nvSpPr>
        <dsp:cNvPr id="0" name=""/>
        <dsp:cNvSpPr/>
      </dsp:nvSpPr>
      <dsp:spPr>
        <a:xfrm>
          <a:off x="3006110" y="971857"/>
          <a:ext cx="1242076" cy="621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Гермес</a:t>
          </a:r>
          <a:endParaRPr lang="uk-UA" sz="3000" kern="1200" dirty="0"/>
        </a:p>
      </dsp:txBody>
      <dsp:txXfrm>
        <a:off x="3006110" y="971857"/>
        <a:ext cx="1242076" cy="62103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92B7D4-140E-4A13-AC56-671CCD188285}">
      <dsp:nvSpPr>
        <dsp:cNvPr id="0" name=""/>
        <dsp:cNvSpPr/>
      </dsp:nvSpPr>
      <dsp:spPr>
        <a:xfrm>
          <a:off x="2160239" y="850747"/>
          <a:ext cx="1480596" cy="227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661"/>
              </a:lnTo>
              <a:lnTo>
                <a:pt x="1480596" y="113661"/>
              </a:lnTo>
              <a:lnTo>
                <a:pt x="1480596" y="227323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6B50A9-937A-4740-83E0-9108384CF1C3}">
      <dsp:nvSpPr>
        <dsp:cNvPr id="0" name=""/>
        <dsp:cNvSpPr/>
      </dsp:nvSpPr>
      <dsp:spPr>
        <a:xfrm>
          <a:off x="1601505" y="5167004"/>
          <a:ext cx="555145" cy="667638"/>
        </a:xfrm>
        <a:custGeom>
          <a:avLst/>
          <a:gdLst/>
          <a:ahLst/>
          <a:cxnLst/>
          <a:rect l="0" t="0" r="0" b="0"/>
          <a:pathLst>
            <a:path>
              <a:moveTo>
                <a:pt x="555145" y="0"/>
              </a:moveTo>
              <a:lnTo>
                <a:pt x="555145" y="667638"/>
              </a:lnTo>
              <a:lnTo>
                <a:pt x="0" y="667638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54B35E-4182-46F0-951F-F8FFA27019AF}">
      <dsp:nvSpPr>
        <dsp:cNvPr id="0" name=""/>
        <dsp:cNvSpPr/>
      </dsp:nvSpPr>
      <dsp:spPr>
        <a:xfrm>
          <a:off x="2110931" y="3606216"/>
          <a:ext cx="91440" cy="2273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7323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4FC3C-7665-47E9-810A-39BE2F3E0701}">
      <dsp:nvSpPr>
        <dsp:cNvPr id="0" name=""/>
        <dsp:cNvSpPr/>
      </dsp:nvSpPr>
      <dsp:spPr>
        <a:xfrm>
          <a:off x="2110931" y="1701207"/>
          <a:ext cx="91440" cy="2273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7323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F7CE7-7860-42B9-8537-9A714F1AD1F2}">
      <dsp:nvSpPr>
        <dsp:cNvPr id="0" name=""/>
        <dsp:cNvSpPr/>
      </dsp:nvSpPr>
      <dsp:spPr>
        <a:xfrm>
          <a:off x="2110931" y="850747"/>
          <a:ext cx="91440" cy="227323"/>
        </a:xfrm>
        <a:custGeom>
          <a:avLst/>
          <a:gdLst/>
          <a:ahLst/>
          <a:cxnLst/>
          <a:rect l="0" t="0" r="0" b="0"/>
          <a:pathLst>
            <a:path>
              <a:moveTo>
                <a:pt x="49308" y="0"/>
              </a:moveTo>
              <a:lnTo>
                <a:pt x="49308" y="113661"/>
              </a:lnTo>
              <a:lnTo>
                <a:pt x="45720" y="113661"/>
              </a:lnTo>
              <a:lnTo>
                <a:pt x="45720" y="227323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18729-9D82-47EE-AA31-C2AB411C49FA}">
      <dsp:nvSpPr>
        <dsp:cNvPr id="0" name=""/>
        <dsp:cNvSpPr/>
      </dsp:nvSpPr>
      <dsp:spPr>
        <a:xfrm>
          <a:off x="676054" y="850747"/>
          <a:ext cx="1484184" cy="227323"/>
        </a:xfrm>
        <a:custGeom>
          <a:avLst/>
          <a:gdLst/>
          <a:ahLst/>
          <a:cxnLst/>
          <a:rect l="0" t="0" r="0" b="0"/>
          <a:pathLst>
            <a:path>
              <a:moveTo>
                <a:pt x="1484184" y="0"/>
              </a:moveTo>
              <a:lnTo>
                <a:pt x="1484184" y="113661"/>
              </a:lnTo>
              <a:lnTo>
                <a:pt x="0" y="113661"/>
              </a:lnTo>
              <a:lnTo>
                <a:pt x="0" y="227323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A69B0A-A7BD-4B2E-B1B6-A2D44EB9BDF0}">
      <dsp:nvSpPr>
        <dsp:cNvPr id="0" name=""/>
        <dsp:cNvSpPr/>
      </dsp:nvSpPr>
      <dsp:spPr>
        <a:xfrm>
          <a:off x="1100765" y="1758"/>
          <a:ext cx="2118947" cy="848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Прометей</a:t>
          </a:r>
          <a:endParaRPr lang="uk-UA" sz="3200" kern="1200" dirty="0"/>
        </a:p>
      </dsp:txBody>
      <dsp:txXfrm>
        <a:off x="1100765" y="1758"/>
        <a:ext cx="2118947" cy="848988"/>
      </dsp:txXfrm>
    </dsp:sp>
    <dsp:sp modelId="{E0E11101-D3DC-4187-BA29-5754F10FA81A}">
      <dsp:nvSpPr>
        <dsp:cNvPr id="0" name=""/>
        <dsp:cNvSpPr/>
      </dsp:nvSpPr>
      <dsp:spPr>
        <a:xfrm>
          <a:off x="42953" y="1078070"/>
          <a:ext cx="1266202" cy="556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Океаниды</a:t>
          </a:r>
          <a:endParaRPr lang="uk-UA" sz="2000" kern="1200" dirty="0"/>
        </a:p>
      </dsp:txBody>
      <dsp:txXfrm>
        <a:off x="42953" y="1078070"/>
        <a:ext cx="1266202" cy="556812"/>
      </dsp:txXfrm>
    </dsp:sp>
    <dsp:sp modelId="{3601B1BF-4A47-40FE-A727-3D2AEAFB2A85}">
      <dsp:nvSpPr>
        <dsp:cNvPr id="0" name=""/>
        <dsp:cNvSpPr/>
      </dsp:nvSpPr>
      <dsp:spPr>
        <a:xfrm>
          <a:off x="1536479" y="1078070"/>
          <a:ext cx="1240342" cy="623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Океан</a:t>
          </a:r>
          <a:endParaRPr lang="uk-UA" sz="2800" kern="1200" dirty="0"/>
        </a:p>
      </dsp:txBody>
      <dsp:txXfrm>
        <a:off x="1536479" y="1078070"/>
        <a:ext cx="1240342" cy="623137"/>
      </dsp:txXfrm>
    </dsp:sp>
    <dsp:sp modelId="{A7447AC4-EEE6-43AF-A35E-2C438CF5B7E5}">
      <dsp:nvSpPr>
        <dsp:cNvPr id="0" name=""/>
        <dsp:cNvSpPr/>
      </dsp:nvSpPr>
      <dsp:spPr>
        <a:xfrm>
          <a:off x="556856" y="1928531"/>
          <a:ext cx="3199589" cy="1677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сопутствуют Прометею, жалеют его, хотят помочь ему</a:t>
          </a:r>
          <a:endParaRPr lang="uk-UA" sz="2800" kern="1200" dirty="0"/>
        </a:p>
      </dsp:txBody>
      <dsp:txXfrm>
        <a:off x="556856" y="1928531"/>
        <a:ext cx="3199589" cy="1677685"/>
      </dsp:txXfrm>
    </dsp:sp>
    <dsp:sp modelId="{B5F92F2A-3480-4F2A-A935-6ACF274ECA0E}">
      <dsp:nvSpPr>
        <dsp:cNvPr id="0" name=""/>
        <dsp:cNvSpPr/>
      </dsp:nvSpPr>
      <dsp:spPr>
        <a:xfrm>
          <a:off x="829157" y="3833540"/>
          <a:ext cx="2654987" cy="13334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Олицетворяют силы  добра</a:t>
          </a:r>
          <a:endParaRPr lang="uk-UA" sz="2800" kern="1200" dirty="0"/>
        </a:p>
      </dsp:txBody>
      <dsp:txXfrm>
        <a:off x="829157" y="3833540"/>
        <a:ext cx="2654987" cy="1333463"/>
      </dsp:txXfrm>
    </dsp:sp>
    <dsp:sp modelId="{09874135-96CA-4E09-AFD0-030D7002B3EE}">
      <dsp:nvSpPr>
        <dsp:cNvPr id="0" name=""/>
        <dsp:cNvSpPr/>
      </dsp:nvSpPr>
      <dsp:spPr>
        <a:xfrm>
          <a:off x="0" y="5328317"/>
          <a:ext cx="1601505" cy="1012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вечный конфликт</a:t>
          </a:r>
          <a:endParaRPr lang="uk-UA" sz="2000" kern="1200" dirty="0"/>
        </a:p>
      </dsp:txBody>
      <dsp:txXfrm>
        <a:off x="0" y="5328317"/>
        <a:ext cx="1601505" cy="1012650"/>
      </dsp:txXfrm>
    </dsp:sp>
    <dsp:sp modelId="{184DAB66-D091-43FB-97E9-FE755814CB91}">
      <dsp:nvSpPr>
        <dsp:cNvPr id="0" name=""/>
        <dsp:cNvSpPr/>
      </dsp:nvSpPr>
      <dsp:spPr>
        <a:xfrm>
          <a:off x="3004145" y="1078070"/>
          <a:ext cx="1273379" cy="560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Ге</a:t>
          </a:r>
          <a:r>
            <a:rPr lang="uk-UA" sz="2800" kern="1200" dirty="0" smtClean="0"/>
            <a:t>ф</a:t>
          </a:r>
          <a:r>
            <a:rPr lang="ru-RU" sz="2800" kern="1200" dirty="0" smtClean="0"/>
            <a:t>ест</a:t>
          </a:r>
          <a:endParaRPr lang="uk-UA" sz="2800" kern="1200" dirty="0"/>
        </a:p>
      </dsp:txBody>
      <dsp:txXfrm>
        <a:off x="3004145" y="1078070"/>
        <a:ext cx="1273379" cy="560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699804"/>
            <a:ext cx="8712968" cy="1143000"/>
          </a:xfrm>
        </p:spPr>
        <p:txBody>
          <a:bodyPr/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</a:t>
            </a:r>
            <a:r>
              <a:rPr lang="uk-UA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 о Прометее</a:t>
            </a:r>
            <a:endParaRPr lang="uk-UA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8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Мифы</a:t>
            </a:r>
            <a:r>
              <a:rPr lang="uk-UA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8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Древне</a:t>
            </a:r>
            <a:r>
              <a:rPr lang="ru-RU" sz="8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uk-UA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8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</a:t>
            </a:r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uk-UA" sz="8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ии</a:t>
            </a:r>
            <a:endParaRPr lang="uk-UA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6533">
            <a:off x="387674" y="375169"/>
            <a:ext cx="4359930" cy="3269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5076056" y="332657"/>
            <a:ext cx="3888432" cy="2736304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ведет себя Прометей  во время казни?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он все-таки жертвует собой ради людей ?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996952"/>
            <a:ext cx="2724241" cy="3359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6929">
            <a:off x="570362" y="3583539"/>
            <a:ext cx="4640309" cy="2930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3635896" y="4941168"/>
            <a:ext cx="5328592" cy="1728192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/>
              <a:t>Как раскрывается характер  Прометея в диалогах  с Океаном и океанидами?</a:t>
            </a:r>
            <a:endParaRPr lang="uk-UA" sz="2800" b="1" dirty="0" smtClean="0"/>
          </a:p>
          <a:p>
            <a:endParaRPr lang="uk-UA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2231" y="260648"/>
            <a:ext cx="5224867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39173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8831">
            <a:off x="3146149" y="1988840"/>
            <a:ext cx="3108750" cy="282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55689">
            <a:off x="441441" y="3359574"/>
            <a:ext cx="3198652" cy="318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3635896" y="476672"/>
            <a:ext cx="5256584" cy="136815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чем говорил Гермес  с Прометеем?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7462393" cy="467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482843">
            <a:off x="583297" y="370387"/>
            <a:ext cx="2871788" cy="391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5689">
            <a:off x="618522" y="3292914"/>
            <a:ext cx="3198652" cy="318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188640"/>
            <a:ext cx="4355976" cy="59264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Тартар</a:t>
            </a:r>
          </a:p>
          <a:p>
            <a:pPr algn="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Гея</a:t>
            </a:r>
          </a:p>
          <a:p>
            <a:endParaRPr lang="ru-RU" dirty="0" smtClean="0"/>
          </a:p>
          <a:p>
            <a:endParaRPr lang="ru-RU" sz="36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Кронос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sz="2000" dirty="0" smtClean="0"/>
          </a:p>
          <a:p>
            <a:pPr algn="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Зев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355976" y="620689"/>
            <a:ext cx="4788024" cy="2592287"/>
          </a:xfrm>
        </p:spPr>
        <p:txBody>
          <a:bodyPr>
            <a:norm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ли у Прометея  путь к спасению?</a:t>
            </a:r>
          </a:p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 он отказался от него?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212976"/>
            <a:ext cx="4320141" cy="32401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2777">
            <a:off x="591921" y="603330"/>
            <a:ext cx="1544636" cy="2059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7136">
            <a:off x="2210168" y="1048859"/>
            <a:ext cx="1912688" cy="2385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67918" flipH="1">
            <a:off x="282673" y="3185532"/>
            <a:ext cx="2526613" cy="2261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10119">
            <a:off x="2386228" y="3863780"/>
            <a:ext cx="1781636" cy="271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39"/>
            <a:ext cx="4176464" cy="303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644008" y="4797152"/>
            <a:ext cx="4320480" cy="1656184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Какое повторное наказание придумал для Прометея Зевс?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24944"/>
            <a:ext cx="4104456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0062" y="332656"/>
            <a:ext cx="311375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430213" y="260350"/>
            <a:ext cx="8713787" cy="12239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Вберите из данных имен прилагательных те, которые соответствуют характеру героя</a:t>
            </a:r>
            <a:r>
              <a:rPr lang="uk-UA" sz="3200" dirty="0" smtClean="0"/>
              <a:t>: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395536" y="1628775"/>
            <a:ext cx="2880320" cy="5334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Прометей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4294967295"/>
          </p:nvPr>
        </p:nvSpPr>
        <p:spPr>
          <a:xfrm>
            <a:off x="6372200" y="1628775"/>
            <a:ext cx="2771800" cy="5334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Зевс 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345261">
            <a:off x="6907734" y="2389119"/>
            <a:ext cx="1604880" cy="2698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5689">
            <a:off x="536752" y="2479712"/>
            <a:ext cx="2502633" cy="2488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619672" y="2204864"/>
            <a:ext cx="52383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Жестокий, могучий, беспощадный, человеколюбивый, бессердечный, терпеливый, стойкий, верный, злой, мстительный, гордый, благородный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067944" y="476671"/>
            <a:ext cx="4860032" cy="2376265"/>
          </a:xfrm>
        </p:spPr>
        <p:txBody>
          <a:bodyPr/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и как освободил титана от страшных мук?</a:t>
            </a:r>
            <a:endParaRPr lang="uk-U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b="7349"/>
          <a:stretch>
            <a:fillRect/>
          </a:stretch>
        </p:blipFill>
        <p:spPr bwMode="auto">
          <a:xfrm>
            <a:off x="179512" y="260647"/>
            <a:ext cx="3960440" cy="585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80928"/>
            <a:ext cx="5295528" cy="2749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4294967295"/>
          </p:nvPr>
        </p:nvGraphicFramePr>
        <p:xfrm>
          <a:off x="0" y="1412776"/>
          <a:ext cx="9144000" cy="413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трелка влево 11"/>
          <p:cNvSpPr/>
          <p:nvPr/>
        </p:nvSpPr>
        <p:spPr>
          <a:xfrm>
            <a:off x="2411760" y="328498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 вправо 12"/>
          <p:cNvSpPr/>
          <p:nvPr/>
        </p:nvSpPr>
        <p:spPr>
          <a:xfrm>
            <a:off x="5796136" y="3284984"/>
            <a:ext cx="7920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596" y="146568"/>
            <a:ext cx="8823892" cy="4777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sz="half" idx="4294967295"/>
          </p:nvPr>
        </p:nvGraphicFramePr>
        <p:xfrm>
          <a:off x="179512" y="260350"/>
          <a:ext cx="4248472" cy="633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quarter" idx="4294967295"/>
          </p:nvPr>
        </p:nvGraphicFramePr>
        <p:xfrm>
          <a:off x="4644009" y="188913"/>
          <a:ext cx="4320479" cy="640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Стрелка влево 9"/>
          <p:cNvSpPr/>
          <p:nvPr/>
        </p:nvSpPr>
        <p:spPr>
          <a:xfrm rot="18699837">
            <a:off x="6070975" y="5401267"/>
            <a:ext cx="1016621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право 11"/>
          <p:cNvSpPr/>
          <p:nvPr/>
        </p:nvSpPr>
        <p:spPr>
          <a:xfrm>
            <a:off x="3851920" y="58052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3275856" y="1844824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55576" y="1844824"/>
            <a:ext cx="64807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364088" y="1844824"/>
            <a:ext cx="64807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7668344" y="1844824"/>
            <a:ext cx="57606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179512" y="260648"/>
            <a:ext cx="8964488" cy="194421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Огонь Прометея – священный  огонь, который  горит в душе человека, желающего помочь людям.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564904"/>
            <a:ext cx="6303763" cy="4034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16832"/>
            <a:ext cx="3186355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708920"/>
            <a:ext cx="5404214" cy="395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395536" y="404664"/>
            <a:ext cx="8424936" cy="5691336"/>
          </a:xfrm>
        </p:spPr>
        <p:txBody>
          <a:bodyPr/>
          <a:lstStyle/>
          <a:p>
            <a:r>
              <a:rPr lang="uk-UA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Мифы</a:t>
            </a: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–сокровищни</a:t>
            </a:r>
            <a:r>
              <a:rPr lang="ru-RU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первоначальн</a:t>
            </a:r>
            <a:r>
              <a:rPr lang="ru-RU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 </a:t>
            </a:r>
            <a:r>
              <a:rPr lang="uk-UA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</a:t>
            </a:r>
            <a:r>
              <a:rPr lang="ru-RU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uk-UA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</a:t>
            </a:r>
            <a:r>
              <a:rPr lang="ru-RU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древних</a:t>
            </a: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люде</a:t>
            </a:r>
            <a:r>
              <a:rPr lang="ru-RU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ru-RU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uk-UA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мире</a:t>
            </a: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</a:t>
            </a: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веровани</a:t>
            </a:r>
            <a:r>
              <a:rPr lang="ru-RU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Расскажите, что в</a:t>
            </a:r>
            <a:r>
              <a:rPr lang="uk-UA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узнали о персонажах, действующих в древнегреческих м</a:t>
            </a:r>
            <a:r>
              <a:rPr lang="uk-UA" sz="4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иф</a:t>
            </a:r>
            <a:r>
              <a:rPr lang="ru-RU" sz="4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ах?</a:t>
            </a:r>
            <a:endParaRPr lang="uk-UA" sz="40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sz="2800" b="1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59046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бог «печальный, низко склонив голову, идет за ними … со своим тяжелым молотом»?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Чья «ненависть разгорелась еще сильней, когда Прометей стал защищать несчастных смертных людей»?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«готов спешить на светлый Олимп, чтоб молить Зевса помиловать титана»?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«безумно вращая глазами, в бешеном беге понеслась прочь от скалы…»?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«научил людей искусствам, дал им знания, научил их счету, чтению и письму»?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«каждый день прилетает, шумя могучими крыльями… и садится на грудь Прометея»?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«схватил свой лук, вынул из колчана смертоносную стрелу, пустил ее и освободил Прометея»?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Узнай героя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uk-UA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Проверь себя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2253630" cy="180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268760"/>
            <a:ext cx="1800200" cy="2624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16561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412776"/>
            <a:ext cx="2339751" cy="1620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3344" y="3789040"/>
            <a:ext cx="1946505" cy="2301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 r="31496" b="49134"/>
          <a:stretch>
            <a:fillRect/>
          </a:stretch>
        </p:blipFill>
        <p:spPr bwMode="auto">
          <a:xfrm>
            <a:off x="3779912" y="4149080"/>
            <a:ext cx="1704582" cy="2109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3645024"/>
            <a:ext cx="1734046" cy="2433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idx="4294967295"/>
          </p:nvPr>
        </p:nvSpPr>
        <p:spPr>
          <a:xfrm>
            <a:off x="323528" y="188640"/>
            <a:ext cx="5184576" cy="158417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Диалог искусств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60648"/>
            <a:ext cx="279293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3431376" cy="2613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3358553" cy="2535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4813" y="3501008"/>
            <a:ext cx="3859187" cy="2921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6650" y="2996952"/>
            <a:ext cx="2583319" cy="341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908720"/>
            <a:ext cx="3238500" cy="1857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14282" y="0"/>
          <a:ext cx="8606189" cy="6658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32656"/>
            <a:ext cx="4824536" cy="38596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95536" y="836712"/>
            <a:ext cx="4104456" cy="13254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/>
              <a:t>Ми</a:t>
            </a:r>
            <a:r>
              <a:rPr lang="uk-UA" sz="3600" dirty="0" smtClean="0"/>
              <a:t>ф о Прометее – </a:t>
            </a:r>
          </a:p>
          <a:p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4499993" y="4221088"/>
            <a:ext cx="4464495" cy="223224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/>
              <a:t>	</a:t>
            </a:r>
            <a:r>
              <a:rPr lang="uk-UA" sz="3600" dirty="0" err="1" smtClean="0"/>
              <a:t>это</a:t>
            </a:r>
            <a:r>
              <a:rPr lang="uk-UA" sz="3600" dirty="0" smtClean="0"/>
              <a:t> </a:t>
            </a:r>
            <a:r>
              <a:rPr lang="uk-UA" sz="3600" dirty="0" err="1" smtClean="0"/>
              <a:t>прославление</a:t>
            </a:r>
            <a:r>
              <a:rPr lang="uk-UA" sz="3600" dirty="0" smtClean="0"/>
              <a:t> </a:t>
            </a:r>
            <a:r>
              <a:rPr lang="uk-UA" sz="3600" dirty="0" err="1" smtClean="0"/>
              <a:t>величия</a:t>
            </a:r>
            <a:r>
              <a:rPr lang="uk-UA" sz="3600" dirty="0" smtClean="0"/>
              <a:t> </a:t>
            </a:r>
            <a:r>
              <a:rPr lang="uk-UA" sz="3600" dirty="0" err="1" smtClean="0"/>
              <a:t>его</a:t>
            </a:r>
            <a:r>
              <a:rPr lang="uk-UA" sz="3600" dirty="0" smtClean="0"/>
              <a:t> </a:t>
            </a:r>
            <a:r>
              <a:rPr lang="uk-UA" sz="3600" dirty="0" err="1" smtClean="0"/>
              <a:t>подвига</a:t>
            </a:r>
            <a:r>
              <a:rPr lang="uk-UA" sz="3600" dirty="0" smtClean="0"/>
              <a:t>, </a:t>
            </a:r>
            <a:r>
              <a:rPr lang="uk-UA" sz="3600" dirty="0" err="1" smtClean="0"/>
              <a:t>его</a:t>
            </a:r>
            <a:r>
              <a:rPr lang="uk-UA" sz="3600" dirty="0" smtClean="0"/>
              <a:t> сил</a:t>
            </a:r>
            <a:r>
              <a:rPr lang="ru-RU" sz="3600" dirty="0" err="1" smtClean="0"/>
              <a:t>ы</a:t>
            </a:r>
            <a:r>
              <a:rPr lang="uk-UA" sz="3600" dirty="0" smtClean="0"/>
              <a:t> воли и </a:t>
            </a:r>
            <a:r>
              <a:rPr lang="uk-UA" sz="3600" dirty="0" err="1" smtClean="0"/>
              <a:t>гуманности</a:t>
            </a:r>
            <a:r>
              <a:rPr lang="uk-UA" sz="3600" dirty="0" smtClean="0"/>
              <a:t>.</a:t>
            </a:r>
            <a:endParaRPr lang="uk-UA" sz="3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1772816"/>
            <a:ext cx="3531246" cy="4680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440899" cy="2580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293096"/>
            <a:ext cx="3923928" cy="222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427985" y="404664"/>
            <a:ext cx="4392487" cy="4104455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 smtClean="0"/>
              <a:t>Как описано место, куда привели Прометея слуги Зевса?</a:t>
            </a:r>
          </a:p>
          <a:p>
            <a:r>
              <a:rPr lang="ru-RU" sz="3200" dirty="0" smtClean="0"/>
              <a:t>Зачем так подробно  дано описание местности, где будут происходить события?</a:t>
            </a:r>
          </a:p>
          <a:p>
            <a:r>
              <a:rPr lang="ru-RU" sz="3300" dirty="0" smtClean="0"/>
              <a:t>Какое настроение  возникает у читателя с первой страницы ми</a:t>
            </a:r>
            <a:r>
              <a:rPr lang="uk-UA" sz="3300" dirty="0" smtClean="0"/>
              <a:t>ф</a:t>
            </a:r>
            <a:r>
              <a:rPr lang="ru-RU" sz="3300" dirty="0" smtClean="0"/>
              <a:t>а?</a:t>
            </a:r>
            <a:endParaRPr lang="uk-UA" sz="3300" dirty="0" smtClean="0"/>
          </a:p>
          <a:p>
            <a:endParaRPr lang="ru-RU" sz="3200" dirty="0" smtClean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93096"/>
            <a:ext cx="3456384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420888"/>
            <a:ext cx="3240360" cy="2432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323528" y="188641"/>
            <a:ext cx="5616624" cy="201622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Кто такой Ге</a:t>
            </a:r>
            <a:r>
              <a:rPr lang="uk-UA" sz="3200" dirty="0" smtClean="0"/>
              <a:t>ф</a:t>
            </a:r>
            <a:r>
              <a:rPr lang="ru-RU" sz="3200" dirty="0" smtClean="0"/>
              <a:t>ест?</a:t>
            </a:r>
          </a:p>
          <a:p>
            <a:r>
              <a:rPr lang="ru-RU" sz="3200" dirty="0" smtClean="0"/>
              <a:t>Почему он сейчас так ненавидит свое ремесло?</a:t>
            </a:r>
            <a:endParaRPr lang="uk-UA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211960" y="5157192"/>
            <a:ext cx="4536504" cy="1080120"/>
          </a:xfrm>
        </p:spPr>
        <p:txBody>
          <a:bodyPr>
            <a:noAutofit/>
          </a:bodyPr>
          <a:lstStyle/>
          <a:p>
            <a:r>
              <a:rPr lang="ru-RU" sz="3200" dirty="0" smtClean="0"/>
              <a:t>Чье поручение он выполняет?</a:t>
            </a:r>
            <a:endParaRPr lang="uk-UA" sz="32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772816"/>
            <a:ext cx="505149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32656"/>
            <a:ext cx="2568285" cy="3222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93096"/>
            <a:ext cx="3312368" cy="1974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323528" y="4437112"/>
            <a:ext cx="4392488" cy="2088232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Расскажите, какими вы представляете Силу и Власть .</a:t>
            </a:r>
          </a:p>
          <a:p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499992" y="404665"/>
            <a:ext cx="4392488" cy="2232248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Сила и Власть возвели Прометея на вершину скалы и торопят Гефеста приниматься за работу.</a:t>
            </a:r>
          </a:p>
          <a:p>
            <a:endParaRPr lang="uk-UA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b="11024"/>
          <a:stretch>
            <a:fillRect/>
          </a:stretch>
        </p:blipFill>
        <p:spPr bwMode="auto">
          <a:xfrm>
            <a:off x="4499992" y="2540948"/>
            <a:ext cx="4398640" cy="2935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248471" cy="3388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60648"/>
            <a:ext cx="2556285" cy="3408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611560" y="4221088"/>
            <a:ext cx="8208912" cy="93610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что Зевс решил наказать Прометея?</a:t>
            </a:r>
          </a:p>
          <a:p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3275856" y="4941168"/>
            <a:ext cx="5328592" cy="1656184"/>
          </a:xfrm>
        </p:spPr>
        <p:txBody>
          <a:bodyPr>
            <a:normAutofit fontScale="92500"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Прочитайте отрывок, где  говорится о том, что Прометей делал для людей.</a:t>
            </a:r>
          </a:p>
          <a:p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7"/>
            <a:ext cx="2691764" cy="403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836712"/>
            <a:ext cx="436418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797152"/>
            <a:ext cx="2313969" cy="1752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203848" y="260648"/>
            <a:ext cx="5760640" cy="2160240"/>
          </a:xfrm>
        </p:spPr>
        <p:txBody>
          <a:bodyPr/>
          <a:lstStyle/>
          <a:p>
            <a:pPr algn="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вы думаете, помогая людям, Прометей понимал, что будет наказан за это?</a:t>
            </a:r>
            <a:endParaRPr lang="uk-U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12305"/>
          <a:stretch>
            <a:fillRect/>
          </a:stretch>
        </p:blipFill>
        <p:spPr bwMode="auto">
          <a:xfrm>
            <a:off x="5220072" y="2348880"/>
            <a:ext cx="3672408" cy="3788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645024"/>
            <a:ext cx="458438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4320480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1130</TotalTime>
  <Words>496</Words>
  <Application>Microsoft Office PowerPoint</Application>
  <PresentationFormat>Экран (4:3)</PresentationFormat>
  <Paragraphs>83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Мифы Древней Греции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Вберите из данных имен прилагательных те, которые соответствуют характеру героя:</vt:lpstr>
      <vt:lpstr>Слайд 16</vt:lpstr>
      <vt:lpstr>Слайд 17</vt:lpstr>
      <vt:lpstr>Слайд 18</vt:lpstr>
      <vt:lpstr>Слайд 19</vt:lpstr>
      <vt:lpstr>Узнай героя:</vt:lpstr>
      <vt:lpstr>Проверь себя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Shahter</dc:creator>
  <cp:lastModifiedBy>Shahter</cp:lastModifiedBy>
  <cp:revision>128</cp:revision>
  <dcterms:created xsi:type="dcterms:W3CDTF">2015-07-30T23:57:33Z</dcterms:created>
  <dcterms:modified xsi:type="dcterms:W3CDTF">2015-08-03T09:15:03Z</dcterms:modified>
</cp:coreProperties>
</file>