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68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6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8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94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2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1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1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9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7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7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B09E3D-054A-4D9B-9A87-821D0E1D668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A4B2A7-CE9E-4D8B-B793-CA8E28B1B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6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определения физической подготовленности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9527" y="4594164"/>
            <a:ext cx="5586153" cy="1626525"/>
          </a:xfrm>
        </p:spPr>
        <p:txBody>
          <a:bodyPr/>
          <a:lstStyle/>
          <a:p>
            <a:r>
              <a:rPr lang="ru-RU" dirty="0" smtClean="0"/>
              <a:t>Автор работы</a:t>
            </a:r>
          </a:p>
          <a:p>
            <a:r>
              <a:rPr lang="ru-RU" dirty="0" smtClean="0"/>
              <a:t>Преподаватель </a:t>
            </a:r>
          </a:p>
          <a:p>
            <a:r>
              <a:rPr lang="ru-RU" dirty="0" err="1" smtClean="0"/>
              <a:t>юдич</a:t>
            </a:r>
            <a:r>
              <a:rPr lang="ru-RU" dirty="0" smtClean="0"/>
              <a:t> </a:t>
            </a:r>
            <a:r>
              <a:rPr lang="ru-RU" dirty="0" err="1" smtClean="0"/>
              <a:t>и.а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86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10" y="609600"/>
            <a:ext cx="10266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Сила развивается достаточно быстро в период до 9 лет, затем тормозится, а с 11 лет неуклонно увеличивается, особенно от 13 до 14, от 16 до 17лет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Быстрота возрастает в период от 8 до 9 лет, затем отстает до 11 лет, стабилизируется в 14-14 лет вновь растет с 15 до 17 лет.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10-11 лет «вершина детства» – итог развития всех органов, функций и систем период расцвета двигательных возможностей детей. Высокая мощность сердечно- сосудистой и дыхательной системы.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12-13 лет – начинается половое созревание. Снижение возможности сердечно – сосудистой и дыхательной системы.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14 лет – возрастает энергетическая мощность и выносливость  организма, но это временно.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15 лет – бурно начинаются расти силы, скоростные возможности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28946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55" y="2258290"/>
            <a:ext cx="8922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Спасибо за внимание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52344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557560"/>
            <a:ext cx="48811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Физическое развитие-это совокупность морфологических и функциональных свойств организма, характеризующих процессы его роста и развития.</a:t>
            </a:r>
          </a:p>
          <a:p>
            <a:r>
              <a:rPr lang="ru-RU" sz="2800" dirty="0" smtClean="0"/>
              <a:t>Здоровое, физическое развитие, масса тела, сила, мышечная выносливость, координация движений.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704" y="388474"/>
            <a:ext cx="6007678" cy="56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3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09" y="221673"/>
            <a:ext cx="1090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Основные</a:t>
            </a:r>
            <a:r>
              <a:rPr lang="ru-RU" sz="2400" b="1" i="1" dirty="0" smtClean="0"/>
              <a:t> </a:t>
            </a:r>
            <a:r>
              <a:rPr lang="ru-RU" sz="2800" b="1" i="1" dirty="0" smtClean="0"/>
              <a:t>методы</a:t>
            </a:r>
            <a:r>
              <a:rPr lang="ru-RU" sz="2400" b="1" i="1" dirty="0" smtClean="0"/>
              <a:t> </a:t>
            </a:r>
            <a:r>
              <a:rPr lang="ru-RU" sz="2800" b="1" i="1" dirty="0" smtClean="0"/>
              <a:t>оценки</a:t>
            </a:r>
            <a:r>
              <a:rPr lang="ru-RU" sz="2400" b="1" i="1" dirty="0" smtClean="0"/>
              <a:t> </a:t>
            </a:r>
            <a:r>
              <a:rPr lang="ru-RU" sz="2800" b="1" i="1" dirty="0" smtClean="0"/>
              <a:t>физического</a:t>
            </a:r>
            <a:r>
              <a:rPr lang="ru-RU" sz="2400" b="1" i="1" dirty="0" smtClean="0"/>
              <a:t> </a:t>
            </a:r>
            <a:r>
              <a:rPr lang="ru-RU" sz="3200" b="1" i="1" dirty="0" smtClean="0"/>
              <a:t>развития</a:t>
            </a:r>
            <a:r>
              <a:rPr lang="ru-RU" sz="2400" b="1" i="1" dirty="0" smtClean="0"/>
              <a:t>: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03564" y="1041974"/>
            <a:ext cx="10584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 smtClean="0"/>
              <a:t>Антропоскопия</a:t>
            </a:r>
            <a:r>
              <a:rPr lang="ru-RU" sz="2400" dirty="0" smtClean="0"/>
              <a:t> – визуальный осмотр и описание тела в целом и отдельных его частей: тип </a:t>
            </a:r>
            <a:r>
              <a:rPr lang="ru-RU" sz="2400" dirty="0" err="1" smtClean="0"/>
              <a:t>телсложения</a:t>
            </a:r>
            <a:r>
              <a:rPr lang="ru-RU" sz="2400" dirty="0" smtClean="0"/>
              <a:t>, состояния кожных покровов, развитие жирового слоя, мускулатуры, форма грудной клетки, спины, живота, ног, пигментация, волосяной покров, вторичные половые признаки и </a:t>
            </a:r>
            <a:r>
              <a:rPr lang="ru-RU" sz="2400" dirty="0" err="1" smtClean="0"/>
              <a:t>т.д</a:t>
            </a:r>
            <a:endParaRPr lang="ru-RU" sz="2400" dirty="0" smtClean="0"/>
          </a:p>
          <a:p>
            <a:r>
              <a:rPr lang="ru-RU" sz="2400" dirty="0" smtClean="0"/>
              <a:t>Состояние опорно-двигательного аппарата визуально оценивают по ширине плеч, осанке, массивности.</a:t>
            </a:r>
          </a:p>
          <a:p>
            <a:r>
              <a:rPr lang="ru-RU" sz="2400" dirty="0" smtClean="0"/>
              <a:t>Степень полового созревания определяют по шкале </a:t>
            </a:r>
            <a:r>
              <a:rPr lang="en-US" sz="2400" dirty="0" smtClean="0"/>
              <a:t>J</a:t>
            </a:r>
            <a:r>
              <a:rPr lang="ru-RU" sz="2400" dirty="0" smtClean="0"/>
              <a:t>.М. </a:t>
            </a:r>
            <a:r>
              <a:rPr lang="en-US" sz="2400" dirty="0" smtClean="0"/>
              <a:t>Tanner</a:t>
            </a:r>
            <a:r>
              <a:rPr lang="ru-RU" sz="2400" dirty="0" smtClean="0"/>
              <a:t>, позволяющий оценить степень развития вторичных половых признаков: </a:t>
            </a:r>
            <a:r>
              <a:rPr lang="ru-RU" sz="2400" dirty="0" err="1" smtClean="0"/>
              <a:t>оволосение</a:t>
            </a:r>
            <a:r>
              <a:rPr lang="ru-RU" sz="2400" dirty="0" smtClean="0"/>
              <a:t> лобка и подмышечных впадин, развитие молочных желез и состояние </a:t>
            </a:r>
            <a:r>
              <a:rPr lang="ru-RU" sz="2400" dirty="0" err="1" smtClean="0"/>
              <a:t>ментруальной</a:t>
            </a:r>
            <a:r>
              <a:rPr lang="ru-RU" sz="2400" dirty="0" smtClean="0"/>
              <a:t> функции у девочек.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203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491" y="762000"/>
            <a:ext cx="102385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Антропометрия – измерение размеров тела и отдельных его частей с помощью специальных инструментов: </a:t>
            </a:r>
            <a:r>
              <a:rPr lang="ru-RU" sz="2400" dirty="0" err="1" smtClean="0"/>
              <a:t>антиропометра</a:t>
            </a:r>
            <a:r>
              <a:rPr lang="ru-RU" sz="2400" dirty="0" smtClean="0"/>
              <a:t>, ростомера, сантиметровой ленты. Циркулей.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Соматометрия</a:t>
            </a:r>
            <a:r>
              <a:rPr lang="ru-RU" sz="2400" dirty="0" smtClean="0"/>
              <a:t> – измерение размеров тела и его частей;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Остеометрия</a:t>
            </a:r>
            <a:r>
              <a:rPr lang="ru-RU" sz="2400" dirty="0" smtClean="0"/>
              <a:t> – измерение размеров скелета и его частей;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Краниометрия – измерение размеров черепа. </a:t>
            </a:r>
          </a:p>
          <a:p>
            <a:r>
              <a:rPr lang="ru-RU" sz="2400" dirty="0"/>
              <a:t> О</a:t>
            </a:r>
            <a:r>
              <a:rPr lang="ru-RU" sz="2400" dirty="0" smtClean="0"/>
              <a:t>сновные антропометрические показатели: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Рост, масса, площадь поверхности, объём тела, длина окружности грудной клетки при максимальном вдохе, паузе и максимальном выдохе.</a:t>
            </a:r>
          </a:p>
          <a:p>
            <a:r>
              <a:rPr lang="ru-RU" sz="2400" dirty="0" smtClean="0"/>
              <a:t> Дополнительные антропометрические показатели: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Рост сидя, длина окружности шеи, живота, талии, бедра и голени, размер плеча, сагиттальный и фронтальный размеры грудной клетки, длина рук, масса подкожного жира.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374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47" y="1108362"/>
            <a:ext cx="95042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Антропофизиометрия – опредление физиологического состояния, функциональных возможностей организма проводимое специальными приборами: </a:t>
            </a:r>
            <a:r>
              <a:rPr lang="ru-RU" sz="2400" dirty="0" err="1" smtClean="0"/>
              <a:t>динометрия</a:t>
            </a:r>
            <a:r>
              <a:rPr lang="ru-RU" sz="2400" dirty="0" smtClean="0"/>
              <a:t>, </a:t>
            </a:r>
            <a:r>
              <a:rPr lang="ru-RU" sz="2400" dirty="0"/>
              <a:t>у</a:t>
            </a:r>
            <a:r>
              <a:rPr lang="ru-RU" sz="2400" dirty="0" smtClean="0"/>
              <a:t>гломеры, велоэргометры, спирографы, специальные методы – функциональные пробы, сила кости, становая сила, жизненная ёмкость легких, </a:t>
            </a:r>
            <a:r>
              <a:rPr lang="ru-RU" sz="2400" dirty="0" err="1" smtClean="0"/>
              <a:t>физтческая</a:t>
            </a:r>
            <a:r>
              <a:rPr lang="ru-RU" sz="2400" dirty="0" smtClean="0"/>
              <a:t> работоспособность.</a:t>
            </a:r>
          </a:p>
          <a:p>
            <a:r>
              <a:rPr lang="ru-RU" sz="2400" dirty="0" smtClean="0"/>
              <a:t>К </a:t>
            </a:r>
            <a:r>
              <a:rPr lang="ru-RU" sz="2400" dirty="0" err="1" smtClean="0"/>
              <a:t>антропофизиометриии</a:t>
            </a:r>
            <a:r>
              <a:rPr lang="ru-RU" sz="2400" dirty="0" smtClean="0"/>
              <a:t> относится </a:t>
            </a:r>
            <a:r>
              <a:rPr lang="ru-RU" sz="2400" dirty="0" err="1" smtClean="0"/>
              <a:t>Фетометрия</a:t>
            </a:r>
            <a:r>
              <a:rPr lang="ru-RU" sz="2400" dirty="0" smtClean="0"/>
              <a:t> – измерение размеров плода с помощью УЗИ: </a:t>
            </a:r>
            <a:r>
              <a:rPr lang="ru-RU" sz="2400" dirty="0" err="1" smtClean="0"/>
              <a:t>бипариентальный</a:t>
            </a:r>
            <a:r>
              <a:rPr lang="ru-RU" sz="2400" dirty="0" smtClean="0"/>
              <a:t>, лобно-затылочной размер головы, длину бедра, плеча, диаметр грудной клетки и живота, окружность живота и головы, сердце и мозжечка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389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6" y="360218"/>
            <a:ext cx="5902036" cy="4003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Показатели физического развития:</a:t>
            </a:r>
          </a:p>
          <a:p>
            <a:r>
              <a:rPr lang="ru-RU" sz="2400" dirty="0" smtClean="0"/>
              <a:t>Размер тела, их пропорции.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800" b="1" dirty="0" smtClean="0"/>
              <a:t>Факторы, влияющие на физическое развитие:</a:t>
            </a:r>
          </a:p>
          <a:p>
            <a:r>
              <a:rPr lang="ru-RU" sz="2400" dirty="0" smtClean="0"/>
              <a:t>Наследственность, окружающая среда, социально-экономические факторы, условия труда и быта, питание, физическая активность, занятия спортом.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292" y="360218"/>
            <a:ext cx="5126182" cy="3172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056" y="3851564"/>
            <a:ext cx="3740295" cy="21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360218"/>
            <a:ext cx="46551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Здоровье (ВОЗ) – </a:t>
            </a:r>
            <a:r>
              <a:rPr lang="ru-RU" sz="2400" dirty="0" smtClean="0"/>
              <a:t>это состояние полного телосложения, душевного и социального благополучия, а не только отсутствие болезней и повреждений 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64872"/>
            <a:ext cx="4396509" cy="3297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873" y="360218"/>
            <a:ext cx="3228109" cy="2231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1018" y="3228109"/>
            <a:ext cx="4904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Необходимо наблюдение за влиянием физкультуры и спорта на физическое состояние человека.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987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734291"/>
            <a:ext cx="8188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Этапы физического развития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Младший возраст 6-11 лет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Средний школьный возраст 12-15 лет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Старший школьный возраст 16-18 лет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27" y="325394"/>
            <a:ext cx="4284734" cy="3160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5" y="3894554"/>
            <a:ext cx="4283999" cy="2246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2" y="2901661"/>
            <a:ext cx="4855970" cy="32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6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6" y="609600"/>
            <a:ext cx="111667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Характеристика основных физических качеств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/>
              <a:t>Общая выносливость </a:t>
            </a:r>
            <a:r>
              <a:rPr lang="ru-RU" sz="2400" dirty="0" smtClean="0"/>
              <a:t>– движение может выполняться длительное время с быстрым восстановлением после нагрузки.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/>
              <a:t>Скоростная выносливость </a:t>
            </a:r>
            <a:r>
              <a:rPr lang="ru-RU" sz="2400" dirty="0" smtClean="0"/>
              <a:t>– способность противостоять утомлению при длительных нагрузках.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/>
              <a:t>Скоростно-силовая выносливость </a:t>
            </a:r>
            <a:r>
              <a:rPr lang="ru-RU" sz="2400" dirty="0" smtClean="0"/>
              <a:t>– способность длительных по времени упражнений силового характера с максимальной скоростью.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/>
              <a:t>Гибкость </a:t>
            </a:r>
            <a:r>
              <a:rPr lang="ru-RU" sz="2400" dirty="0" smtClean="0"/>
              <a:t>– способность выполнять движения с большой амплитудой за счет эластичности мышц.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/>
              <a:t>Быстрота</a:t>
            </a:r>
            <a:r>
              <a:rPr lang="ru-RU" sz="2400" dirty="0" smtClean="0"/>
              <a:t> – способность максимально быстро чередовать сокращение мышц и их расслаблений.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/>
              <a:t>Динамическая сила </a:t>
            </a:r>
            <a:r>
              <a:rPr lang="ru-RU" sz="2400" dirty="0" smtClean="0"/>
              <a:t>– способность к максимально быстрому, взрывному проявления усилий с отягощением им собственным весом.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161103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</TotalTime>
  <Words>640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Ретро</vt:lpstr>
      <vt:lpstr>Методы определения физической подготовленности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определения физической подготовленности </dc:title>
  <dc:creator>Пользователь</dc:creator>
  <cp:lastModifiedBy>Ирина</cp:lastModifiedBy>
  <cp:revision>11</cp:revision>
  <dcterms:created xsi:type="dcterms:W3CDTF">2020-02-12T16:03:33Z</dcterms:created>
  <dcterms:modified xsi:type="dcterms:W3CDTF">2020-02-26T10:37:57Z</dcterms:modified>
</cp:coreProperties>
</file>