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5.xml" ContentType="application/vnd.ms-office.drawingml.diagramDrawing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05" r:id="rId1"/>
  </p:sldMasterIdLst>
  <p:sldIdLst>
    <p:sldId id="256" r:id="rId2"/>
    <p:sldId id="325" r:id="rId3"/>
    <p:sldId id="326" r:id="rId4"/>
    <p:sldId id="257" r:id="rId5"/>
    <p:sldId id="268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322" r:id="rId21"/>
    <p:sldId id="323" r:id="rId22"/>
    <p:sldId id="294" r:id="rId23"/>
    <p:sldId id="295" r:id="rId24"/>
    <p:sldId id="296" r:id="rId25"/>
    <p:sldId id="324" r:id="rId26"/>
    <p:sldId id="303" r:id="rId27"/>
    <p:sldId id="307" r:id="rId28"/>
    <p:sldId id="308" r:id="rId29"/>
    <p:sldId id="309" r:id="rId30"/>
    <p:sldId id="279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3B041157-178C-4073-8613-B0D36378EED8}">
          <p14:sldIdLst>
            <p14:sldId id="256"/>
            <p14:sldId id="257"/>
            <p14:sldId id="269"/>
            <p14:sldId id="268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322"/>
            <p14:sldId id="323"/>
            <p14:sldId id="294"/>
            <p14:sldId id="295"/>
            <p14:sldId id="296"/>
            <p14:sldId id="324"/>
            <p14:sldId id="303"/>
            <p14:sldId id="307"/>
            <p14:sldId id="308"/>
            <p14:sldId id="309"/>
            <p14:sldId id="27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485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8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1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23B49F-98E5-41BA-ABF9-ADD0310C2A90}" type="doc">
      <dgm:prSet loTypeId="urn:microsoft.com/office/officeart/2005/8/layout/vList2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B5935E82-3611-4CC0-B8F8-18DEF5434E67}">
      <dgm:prSet/>
      <dgm:spPr/>
      <dgm:t>
        <a:bodyPr/>
        <a:lstStyle/>
        <a:p>
          <a:pPr rtl="0"/>
          <a:r>
            <a:rPr lang="ru-RU" b="1" dirty="0"/>
            <a:t>• Сравнить уровень знаний и мастерства обучающихся; в игровой форме повторить ранее изученные сведения по всем темам, расширить представление студентов о предмете;</a:t>
          </a:r>
          <a:endParaRPr lang="ru-RU" dirty="0"/>
        </a:p>
      </dgm:t>
    </dgm:pt>
    <dgm:pt modelId="{DF6C3F3E-BA53-411E-BDBA-EF3F6D5B62C2}" type="parTrans" cxnId="{8A9570B5-9614-4DEF-A985-B1E2373E467E}">
      <dgm:prSet/>
      <dgm:spPr/>
      <dgm:t>
        <a:bodyPr/>
        <a:lstStyle/>
        <a:p>
          <a:endParaRPr lang="ru-RU"/>
        </a:p>
      </dgm:t>
    </dgm:pt>
    <dgm:pt modelId="{75BAF99A-DC53-4CC5-B0A1-C0ED9C3F0C43}" type="sibTrans" cxnId="{8A9570B5-9614-4DEF-A985-B1E2373E467E}">
      <dgm:prSet/>
      <dgm:spPr/>
      <dgm:t>
        <a:bodyPr/>
        <a:lstStyle/>
        <a:p>
          <a:endParaRPr lang="ru-RU"/>
        </a:p>
      </dgm:t>
    </dgm:pt>
    <dgm:pt modelId="{0F471411-5AC3-4B2E-BF6F-54F157B1B6C3}">
      <dgm:prSet/>
      <dgm:spPr/>
      <dgm:t>
        <a:bodyPr/>
        <a:lstStyle/>
        <a:p>
          <a:pPr rtl="0"/>
          <a:r>
            <a:rPr lang="ru-RU" b="1" dirty="0"/>
            <a:t>• Продолжать развивать пространственное мышление, воображение;</a:t>
          </a:r>
          <a:endParaRPr lang="ru-RU" dirty="0"/>
        </a:p>
      </dgm:t>
    </dgm:pt>
    <dgm:pt modelId="{9F7F65AB-A487-4514-9A87-DA82987907BC}" type="parTrans" cxnId="{B8B64D7B-837F-4D0D-BA7D-F0A5CDD496DA}">
      <dgm:prSet/>
      <dgm:spPr/>
      <dgm:t>
        <a:bodyPr/>
        <a:lstStyle/>
        <a:p>
          <a:endParaRPr lang="ru-RU"/>
        </a:p>
      </dgm:t>
    </dgm:pt>
    <dgm:pt modelId="{A8996D37-68F0-4521-8BA3-D8D3DD989152}" type="sibTrans" cxnId="{B8B64D7B-837F-4D0D-BA7D-F0A5CDD496DA}">
      <dgm:prSet/>
      <dgm:spPr/>
      <dgm:t>
        <a:bodyPr/>
        <a:lstStyle/>
        <a:p>
          <a:endParaRPr lang="ru-RU"/>
        </a:p>
      </dgm:t>
    </dgm:pt>
    <dgm:pt modelId="{C81B18D9-3CBF-45BD-A5D4-4B273FC86030}">
      <dgm:prSet/>
      <dgm:spPr/>
      <dgm:t>
        <a:bodyPr/>
        <a:lstStyle/>
        <a:p>
          <a:pPr rtl="0"/>
          <a:r>
            <a:rPr lang="ru-RU" b="1" dirty="0"/>
            <a:t>• Воспитывать интерес к предмету, лидерские качества.</a:t>
          </a:r>
          <a:endParaRPr lang="ru-RU" dirty="0"/>
        </a:p>
      </dgm:t>
    </dgm:pt>
    <dgm:pt modelId="{141F2AC4-5CDF-4938-8850-56A3AAC7A403}" type="parTrans" cxnId="{C9E03FA8-E43B-472E-AB92-7073FDF8C609}">
      <dgm:prSet/>
      <dgm:spPr/>
      <dgm:t>
        <a:bodyPr/>
        <a:lstStyle/>
        <a:p>
          <a:endParaRPr lang="ru-RU"/>
        </a:p>
      </dgm:t>
    </dgm:pt>
    <dgm:pt modelId="{7F96267D-F1F2-44FC-A1BA-6B56AAF2D71F}" type="sibTrans" cxnId="{C9E03FA8-E43B-472E-AB92-7073FDF8C609}">
      <dgm:prSet/>
      <dgm:spPr/>
      <dgm:t>
        <a:bodyPr/>
        <a:lstStyle/>
        <a:p>
          <a:endParaRPr lang="ru-RU"/>
        </a:p>
      </dgm:t>
    </dgm:pt>
    <dgm:pt modelId="{E2D6201D-F233-4952-8A1B-26D1FC770651}" type="pres">
      <dgm:prSet presAssocID="{F723B49F-98E5-41BA-ABF9-ADD0310C2A9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CC8508-507D-4AEF-8859-1D611A0B2F79}" type="pres">
      <dgm:prSet presAssocID="{B5935E82-3611-4CC0-B8F8-18DEF5434E6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01183C-EA60-4937-8AF9-61B4AB419AF1}" type="pres">
      <dgm:prSet presAssocID="{75BAF99A-DC53-4CC5-B0A1-C0ED9C3F0C43}" presName="spacer" presStyleCnt="0"/>
      <dgm:spPr/>
    </dgm:pt>
    <dgm:pt modelId="{9306652A-A0FA-4565-8860-7B2B72D4FAFD}" type="pres">
      <dgm:prSet presAssocID="{0F471411-5AC3-4B2E-BF6F-54F157B1B6C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127B3D-D99B-47A2-B853-9BFF30BD15C6}" type="pres">
      <dgm:prSet presAssocID="{A8996D37-68F0-4521-8BA3-D8D3DD989152}" presName="spacer" presStyleCnt="0"/>
      <dgm:spPr/>
    </dgm:pt>
    <dgm:pt modelId="{174A5134-16A5-4A11-9530-081AC29F1D7E}" type="pres">
      <dgm:prSet presAssocID="{C81B18D9-3CBF-45BD-A5D4-4B273FC86030}" presName="parentText" presStyleLbl="node1" presStyleIdx="2" presStyleCnt="3" custLinFactY="-1792" custLinFactNeighborX="11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7AFAAE-9C8F-4E13-9C3C-5B701F66E64F}" type="presOf" srcId="{F723B49F-98E5-41BA-ABF9-ADD0310C2A90}" destId="{E2D6201D-F233-4952-8A1B-26D1FC770651}" srcOrd="0" destOrd="0" presId="urn:microsoft.com/office/officeart/2005/8/layout/vList2"/>
    <dgm:cxn modelId="{C9E03FA8-E43B-472E-AB92-7073FDF8C609}" srcId="{F723B49F-98E5-41BA-ABF9-ADD0310C2A90}" destId="{C81B18D9-3CBF-45BD-A5D4-4B273FC86030}" srcOrd="2" destOrd="0" parTransId="{141F2AC4-5CDF-4938-8850-56A3AAC7A403}" sibTransId="{7F96267D-F1F2-44FC-A1BA-6B56AAF2D71F}"/>
    <dgm:cxn modelId="{F02C3DDD-11FE-48CA-AA72-D2EE17C7379D}" type="presOf" srcId="{C81B18D9-3CBF-45BD-A5D4-4B273FC86030}" destId="{174A5134-16A5-4A11-9530-081AC29F1D7E}" srcOrd="0" destOrd="0" presId="urn:microsoft.com/office/officeart/2005/8/layout/vList2"/>
    <dgm:cxn modelId="{B8B64D7B-837F-4D0D-BA7D-F0A5CDD496DA}" srcId="{F723B49F-98E5-41BA-ABF9-ADD0310C2A90}" destId="{0F471411-5AC3-4B2E-BF6F-54F157B1B6C3}" srcOrd="1" destOrd="0" parTransId="{9F7F65AB-A487-4514-9A87-DA82987907BC}" sibTransId="{A8996D37-68F0-4521-8BA3-D8D3DD989152}"/>
    <dgm:cxn modelId="{EC3BEAA3-1F48-4701-AD82-7C504CF90573}" type="presOf" srcId="{B5935E82-3611-4CC0-B8F8-18DEF5434E67}" destId="{D6CC8508-507D-4AEF-8859-1D611A0B2F79}" srcOrd="0" destOrd="0" presId="urn:microsoft.com/office/officeart/2005/8/layout/vList2"/>
    <dgm:cxn modelId="{8A9570B5-9614-4DEF-A985-B1E2373E467E}" srcId="{F723B49F-98E5-41BA-ABF9-ADD0310C2A90}" destId="{B5935E82-3611-4CC0-B8F8-18DEF5434E67}" srcOrd="0" destOrd="0" parTransId="{DF6C3F3E-BA53-411E-BDBA-EF3F6D5B62C2}" sibTransId="{75BAF99A-DC53-4CC5-B0A1-C0ED9C3F0C43}"/>
    <dgm:cxn modelId="{C05A236C-CB78-4F15-8E2A-F1832CA489B9}" type="presOf" srcId="{0F471411-5AC3-4B2E-BF6F-54F157B1B6C3}" destId="{9306652A-A0FA-4565-8860-7B2B72D4FAFD}" srcOrd="0" destOrd="0" presId="urn:microsoft.com/office/officeart/2005/8/layout/vList2"/>
    <dgm:cxn modelId="{0D9EA5D9-1D14-4052-A0EA-AA7ABC5FCB82}" type="presParOf" srcId="{E2D6201D-F233-4952-8A1B-26D1FC770651}" destId="{D6CC8508-507D-4AEF-8859-1D611A0B2F79}" srcOrd="0" destOrd="0" presId="urn:microsoft.com/office/officeart/2005/8/layout/vList2"/>
    <dgm:cxn modelId="{C3284890-09A7-4378-82A4-118F8FA3DF40}" type="presParOf" srcId="{E2D6201D-F233-4952-8A1B-26D1FC770651}" destId="{BE01183C-EA60-4937-8AF9-61B4AB419AF1}" srcOrd="1" destOrd="0" presId="urn:microsoft.com/office/officeart/2005/8/layout/vList2"/>
    <dgm:cxn modelId="{4874DE96-9AEA-46AD-9F90-346159DE5A9F}" type="presParOf" srcId="{E2D6201D-F233-4952-8A1B-26D1FC770651}" destId="{9306652A-A0FA-4565-8860-7B2B72D4FAFD}" srcOrd="2" destOrd="0" presId="urn:microsoft.com/office/officeart/2005/8/layout/vList2"/>
    <dgm:cxn modelId="{20E32FA5-6B91-40B0-A7A4-C1E2FBCBFE12}" type="presParOf" srcId="{E2D6201D-F233-4952-8A1B-26D1FC770651}" destId="{B8127B3D-D99B-47A2-B853-9BFF30BD15C6}" srcOrd="3" destOrd="0" presId="urn:microsoft.com/office/officeart/2005/8/layout/vList2"/>
    <dgm:cxn modelId="{FB4D15EF-E2EB-488D-9329-0E66DF557D31}" type="presParOf" srcId="{E2D6201D-F233-4952-8A1B-26D1FC770651}" destId="{174A5134-16A5-4A11-9530-081AC29F1D7E}" srcOrd="4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2170B0-11E9-41ED-AA37-3210879A16D9}" type="doc">
      <dgm:prSet loTypeId="urn:microsoft.com/office/officeart/2005/8/layout/vList2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2042C645-B9F9-4BDE-ADA6-1E09DAF851E9}">
      <dgm:prSet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/>
            <a:t>1 слово –ветер, возникающий на берегу водоёмов, дважды в сутки меняющий своё направление на противоположное.</a:t>
          </a:r>
        </a:p>
        <a:p>
          <a:pPr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4E55C213-F9B4-40FA-92B0-5D7AFD2DA5F3}" type="parTrans" cxnId="{D02C9C11-8752-40A0-9F77-D820A46CEE48}">
      <dgm:prSet/>
      <dgm:spPr/>
      <dgm:t>
        <a:bodyPr/>
        <a:lstStyle/>
        <a:p>
          <a:endParaRPr lang="ru-RU"/>
        </a:p>
      </dgm:t>
    </dgm:pt>
    <dgm:pt modelId="{F15B68F8-0392-4679-945B-1E163729673A}" type="sibTrans" cxnId="{D02C9C11-8752-40A0-9F77-D820A46CEE48}">
      <dgm:prSet/>
      <dgm:spPr/>
      <dgm:t>
        <a:bodyPr/>
        <a:lstStyle/>
        <a:p>
          <a:endParaRPr lang="ru-RU"/>
        </a:p>
      </dgm:t>
    </dgm:pt>
    <dgm:pt modelId="{EAD4D93F-7130-47F3-8E62-1626F1F2FA3D}">
      <dgm:prSet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/>
            <a:t>2 слово – положительные формы рельефа, в пределах которых наблюдаются значительные перепады высот. </a:t>
          </a:r>
        </a:p>
        <a:p>
          <a:pPr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EDE342A7-2175-4021-95BC-CC2BB6B1CF1F}" type="parTrans" cxnId="{8A354357-C35A-46C8-B003-4B0E1B5D86F5}">
      <dgm:prSet/>
      <dgm:spPr/>
      <dgm:t>
        <a:bodyPr/>
        <a:lstStyle/>
        <a:p>
          <a:endParaRPr lang="ru-RU"/>
        </a:p>
      </dgm:t>
    </dgm:pt>
    <dgm:pt modelId="{BDF9D214-D388-4EF4-83CD-D2DC19F4E02C}" type="sibTrans" cxnId="{8A354357-C35A-46C8-B003-4B0E1B5D86F5}">
      <dgm:prSet/>
      <dgm:spPr/>
      <dgm:t>
        <a:bodyPr/>
        <a:lstStyle/>
        <a:p>
          <a:endParaRPr lang="ru-RU"/>
        </a:p>
      </dgm:t>
    </dgm:pt>
    <dgm:pt modelId="{294E9D79-3F7D-48A5-98AB-9FAC536597BB}" type="pres">
      <dgm:prSet presAssocID="{422170B0-11E9-41ED-AA37-3210879A16D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9E862F-3EC4-429E-8DBB-588276232F37}" type="pres">
      <dgm:prSet presAssocID="{2042C645-B9F9-4BDE-ADA6-1E09DAF851E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8725D0-A620-4DDC-8269-279117411844}" type="pres">
      <dgm:prSet presAssocID="{F15B68F8-0392-4679-945B-1E163729673A}" presName="spacer" presStyleCnt="0"/>
      <dgm:spPr/>
    </dgm:pt>
    <dgm:pt modelId="{921B5AF6-E9CF-42F8-B5BF-8E1C55176201}" type="pres">
      <dgm:prSet presAssocID="{EAD4D93F-7130-47F3-8E62-1626F1F2FA3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F08422-C4BB-45A0-8400-1B099923A86B}" type="presOf" srcId="{422170B0-11E9-41ED-AA37-3210879A16D9}" destId="{294E9D79-3F7D-48A5-98AB-9FAC536597BB}" srcOrd="0" destOrd="0" presId="urn:microsoft.com/office/officeart/2005/8/layout/vList2"/>
    <dgm:cxn modelId="{F9EAFA24-6D53-4B7D-A962-319A838FDA26}" type="presOf" srcId="{2042C645-B9F9-4BDE-ADA6-1E09DAF851E9}" destId="{9F9E862F-3EC4-429E-8DBB-588276232F37}" srcOrd="0" destOrd="0" presId="urn:microsoft.com/office/officeart/2005/8/layout/vList2"/>
    <dgm:cxn modelId="{9FD30B64-7AA5-4471-AA25-0EA1D7B8C396}" type="presOf" srcId="{EAD4D93F-7130-47F3-8E62-1626F1F2FA3D}" destId="{921B5AF6-E9CF-42F8-B5BF-8E1C55176201}" srcOrd="0" destOrd="0" presId="urn:microsoft.com/office/officeart/2005/8/layout/vList2"/>
    <dgm:cxn modelId="{8A354357-C35A-46C8-B003-4B0E1B5D86F5}" srcId="{422170B0-11E9-41ED-AA37-3210879A16D9}" destId="{EAD4D93F-7130-47F3-8E62-1626F1F2FA3D}" srcOrd="1" destOrd="0" parTransId="{EDE342A7-2175-4021-95BC-CC2BB6B1CF1F}" sibTransId="{BDF9D214-D388-4EF4-83CD-D2DC19F4E02C}"/>
    <dgm:cxn modelId="{D02C9C11-8752-40A0-9F77-D820A46CEE48}" srcId="{422170B0-11E9-41ED-AA37-3210879A16D9}" destId="{2042C645-B9F9-4BDE-ADA6-1E09DAF851E9}" srcOrd="0" destOrd="0" parTransId="{4E55C213-F9B4-40FA-92B0-5D7AFD2DA5F3}" sibTransId="{F15B68F8-0392-4679-945B-1E163729673A}"/>
    <dgm:cxn modelId="{00DBE305-5D50-45CD-B38A-744E341D1302}" type="presParOf" srcId="{294E9D79-3F7D-48A5-98AB-9FAC536597BB}" destId="{9F9E862F-3EC4-429E-8DBB-588276232F37}" srcOrd="0" destOrd="0" presId="urn:microsoft.com/office/officeart/2005/8/layout/vList2"/>
    <dgm:cxn modelId="{2E0E6EED-15E1-4273-A85B-2ACC528AF44E}" type="presParOf" srcId="{294E9D79-3F7D-48A5-98AB-9FAC536597BB}" destId="{4A8725D0-A620-4DDC-8269-279117411844}" srcOrd="1" destOrd="0" presId="urn:microsoft.com/office/officeart/2005/8/layout/vList2"/>
    <dgm:cxn modelId="{33C67C89-B563-483C-B0F7-0F69F351B6FD}" type="presParOf" srcId="{294E9D79-3F7D-48A5-98AB-9FAC536597BB}" destId="{921B5AF6-E9CF-42F8-B5BF-8E1C55176201}" srcOrd="2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2170B0-11E9-41ED-AA37-3210879A16D9}" type="doc">
      <dgm:prSet loTypeId="urn:microsoft.com/office/officeart/2005/8/layout/vList2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2042C645-B9F9-4BDE-ADA6-1E09DAF851E9}">
      <dgm:prSet/>
      <dgm:spPr/>
      <dgm:t>
        <a:bodyPr/>
        <a:lstStyle/>
        <a:p>
          <a:pPr rtl="0"/>
          <a:r>
            <a:rPr lang="ru-RU" dirty="0"/>
            <a:t>1. Приспособление в весах в виде стержня, вращающееся вокруг точки опоры, служащее для уравновешивания груза  и взвешиваемого материала</a:t>
          </a:r>
        </a:p>
      </dgm:t>
    </dgm:pt>
    <dgm:pt modelId="{4E55C213-F9B4-40FA-92B0-5D7AFD2DA5F3}" type="parTrans" cxnId="{D02C9C11-8752-40A0-9F77-D820A46CEE48}">
      <dgm:prSet/>
      <dgm:spPr/>
      <dgm:t>
        <a:bodyPr/>
        <a:lstStyle/>
        <a:p>
          <a:endParaRPr lang="ru-RU"/>
        </a:p>
      </dgm:t>
    </dgm:pt>
    <dgm:pt modelId="{F15B68F8-0392-4679-945B-1E163729673A}" type="sibTrans" cxnId="{D02C9C11-8752-40A0-9F77-D820A46CEE48}">
      <dgm:prSet/>
      <dgm:spPr/>
      <dgm:t>
        <a:bodyPr/>
        <a:lstStyle/>
        <a:p>
          <a:endParaRPr lang="ru-RU"/>
        </a:p>
      </dgm:t>
    </dgm:pt>
    <dgm:pt modelId="{3CDD3549-2C78-4012-9A8F-BF10327AD728}">
      <dgm:prSet/>
      <dgm:spPr/>
      <dgm:t>
        <a:bodyPr/>
        <a:lstStyle/>
        <a:p>
          <a:r>
            <a:rPr lang="ru-RU" dirty="0"/>
            <a:t>2. Толстая изогнутая деревянная планка с крючками на концах для носки вёдер на плече. </a:t>
          </a:r>
        </a:p>
      </dgm:t>
    </dgm:pt>
    <dgm:pt modelId="{2F109BDB-8BD3-4BB9-BAAD-699E028F4980}" type="parTrans" cxnId="{7131896F-94A6-4540-87A9-3A67BC6BDB70}">
      <dgm:prSet/>
      <dgm:spPr/>
      <dgm:t>
        <a:bodyPr/>
        <a:lstStyle/>
        <a:p>
          <a:endParaRPr lang="ru-RU"/>
        </a:p>
      </dgm:t>
    </dgm:pt>
    <dgm:pt modelId="{412F2B3B-4125-4736-A248-D61A16FCAE81}" type="sibTrans" cxnId="{7131896F-94A6-4540-87A9-3A67BC6BDB70}">
      <dgm:prSet/>
      <dgm:spPr/>
      <dgm:t>
        <a:bodyPr/>
        <a:lstStyle/>
        <a:p>
          <a:endParaRPr lang="ru-RU"/>
        </a:p>
      </dgm:t>
    </dgm:pt>
    <dgm:pt modelId="{4A6A815D-4F5B-4D32-AECC-6B9A212B5A0A}">
      <dgm:prSet/>
      <dgm:spPr/>
      <dgm:t>
        <a:bodyPr/>
        <a:lstStyle/>
        <a:p>
          <a:r>
            <a:rPr lang="ru-RU" dirty="0"/>
            <a:t>Коромысло</a:t>
          </a:r>
        </a:p>
      </dgm:t>
    </dgm:pt>
    <dgm:pt modelId="{DF480111-36C7-415C-AE51-E87AC506DA72}" type="parTrans" cxnId="{606A2F9B-0B92-4A8B-8592-2F579A76BD6D}">
      <dgm:prSet/>
      <dgm:spPr/>
      <dgm:t>
        <a:bodyPr/>
        <a:lstStyle/>
        <a:p>
          <a:endParaRPr lang="ru-RU"/>
        </a:p>
      </dgm:t>
    </dgm:pt>
    <dgm:pt modelId="{DFC1E58C-46CF-43A8-B27A-A70BA897BA42}" type="sibTrans" cxnId="{606A2F9B-0B92-4A8B-8592-2F579A76BD6D}">
      <dgm:prSet/>
      <dgm:spPr/>
      <dgm:t>
        <a:bodyPr/>
        <a:lstStyle/>
        <a:p>
          <a:endParaRPr lang="ru-RU"/>
        </a:p>
      </dgm:t>
    </dgm:pt>
    <dgm:pt modelId="{294E9D79-3F7D-48A5-98AB-9FAC536597BB}" type="pres">
      <dgm:prSet presAssocID="{422170B0-11E9-41ED-AA37-3210879A16D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9E862F-3EC4-429E-8DBB-588276232F37}" type="pres">
      <dgm:prSet presAssocID="{2042C645-B9F9-4BDE-ADA6-1E09DAF851E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8725D0-A620-4DDC-8269-279117411844}" type="pres">
      <dgm:prSet presAssocID="{F15B68F8-0392-4679-945B-1E163729673A}" presName="spacer" presStyleCnt="0"/>
      <dgm:spPr/>
    </dgm:pt>
    <dgm:pt modelId="{DA7618F4-1CD5-402A-A00E-00F1FD840D77}" type="pres">
      <dgm:prSet presAssocID="{3CDD3549-2C78-4012-9A8F-BF10327AD72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CDBD57-D859-4C7F-9D72-42A1D39F5425}" type="pres">
      <dgm:prSet presAssocID="{412F2B3B-4125-4736-A248-D61A16FCAE81}" presName="spacer" presStyleCnt="0"/>
      <dgm:spPr/>
    </dgm:pt>
    <dgm:pt modelId="{C87F3389-A450-445A-A8E8-445371D9E41E}" type="pres">
      <dgm:prSet presAssocID="{4A6A815D-4F5B-4D32-AECC-6B9A212B5A0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6A2F9B-0B92-4A8B-8592-2F579A76BD6D}" srcId="{422170B0-11E9-41ED-AA37-3210879A16D9}" destId="{4A6A815D-4F5B-4D32-AECC-6B9A212B5A0A}" srcOrd="2" destOrd="0" parTransId="{DF480111-36C7-415C-AE51-E87AC506DA72}" sibTransId="{DFC1E58C-46CF-43A8-B27A-A70BA897BA42}"/>
    <dgm:cxn modelId="{D1576E1F-00FF-4D39-A53F-BE595BC1C7CE}" type="presOf" srcId="{2042C645-B9F9-4BDE-ADA6-1E09DAF851E9}" destId="{9F9E862F-3EC4-429E-8DBB-588276232F37}" srcOrd="0" destOrd="0" presId="urn:microsoft.com/office/officeart/2005/8/layout/vList2"/>
    <dgm:cxn modelId="{D02C9C11-8752-40A0-9F77-D820A46CEE48}" srcId="{422170B0-11E9-41ED-AA37-3210879A16D9}" destId="{2042C645-B9F9-4BDE-ADA6-1E09DAF851E9}" srcOrd="0" destOrd="0" parTransId="{4E55C213-F9B4-40FA-92B0-5D7AFD2DA5F3}" sibTransId="{F15B68F8-0392-4679-945B-1E163729673A}"/>
    <dgm:cxn modelId="{7131896F-94A6-4540-87A9-3A67BC6BDB70}" srcId="{422170B0-11E9-41ED-AA37-3210879A16D9}" destId="{3CDD3549-2C78-4012-9A8F-BF10327AD728}" srcOrd="1" destOrd="0" parTransId="{2F109BDB-8BD3-4BB9-BAAD-699E028F4980}" sibTransId="{412F2B3B-4125-4736-A248-D61A16FCAE81}"/>
    <dgm:cxn modelId="{B3B8C0C2-1DAF-4188-B502-85C13F967969}" type="presOf" srcId="{4A6A815D-4F5B-4D32-AECC-6B9A212B5A0A}" destId="{C87F3389-A450-445A-A8E8-445371D9E41E}" srcOrd="0" destOrd="0" presId="urn:microsoft.com/office/officeart/2005/8/layout/vList2"/>
    <dgm:cxn modelId="{D64B10D0-2EA8-4F79-B384-D83F265390EC}" type="presOf" srcId="{422170B0-11E9-41ED-AA37-3210879A16D9}" destId="{294E9D79-3F7D-48A5-98AB-9FAC536597BB}" srcOrd="0" destOrd="0" presId="urn:microsoft.com/office/officeart/2005/8/layout/vList2"/>
    <dgm:cxn modelId="{AEE76475-E68C-43B0-8C2B-8093F05E388D}" type="presOf" srcId="{3CDD3549-2C78-4012-9A8F-BF10327AD728}" destId="{DA7618F4-1CD5-402A-A00E-00F1FD840D77}" srcOrd="0" destOrd="0" presId="urn:microsoft.com/office/officeart/2005/8/layout/vList2"/>
    <dgm:cxn modelId="{FB281996-BE6E-46A6-A4C1-0949035DF4D3}" type="presParOf" srcId="{294E9D79-3F7D-48A5-98AB-9FAC536597BB}" destId="{9F9E862F-3EC4-429E-8DBB-588276232F37}" srcOrd="0" destOrd="0" presId="urn:microsoft.com/office/officeart/2005/8/layout/vList2"/>
    <dgm:cxn modelId="{E4734A6E-CFF0-4E65-B80E-724B80AAD7AB}" type="presParOf" srcId="{294E9D79-3F7D-48A5-98AB-9FAC536597BB}" destId="{4A8725D0-A620-4DDC-8269-279117411844}" srcOrd="1" destOrd="0" presId="urn:microsoft.com/office/officeart/2005/8/layout/vList2"/>
    <dgm:cxn modelId="{5C1DD16E-63CF-4AD0-A540-14E36E83B105}" type="presParOf" srcId="{294E9D79-3F7D-48A5-98AB-9FAC536597BB}" destId="{DA7618F4-1CD5-402A-A00E-00F1FD840D77}" srcOrd="2" destOrd="0" presId="urn:microsoft.com/office/officeart/2005/8/layout/vList2"/>
    <dgm:cxn modelId="{BA7151FB-0870-430E-9C4D-2AA24B61FE23}" type="presParOf" srcId="{294E9D79-3F7D-48A5-98AB-9FAC536597BB}" destId="{26CDBD57-D859-4C7F-9D72-42A1D39F5425}" srcOrd="3" destOrd="0" presId="urn:microsoft.com/office/officeart/2005/8/layout/vList2"/>
    <dgm:cxn modelId="{9B1B3338-57DF-483F-AAE5-468BD86F7C59}" type="presParOf" srcId="{294E9D79-3F7D-48A5-98AB-9FAC536597BB}" destId="{C87F3389-A450-445A-A8E8-445371D9E41E}" srcOrd="4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2170B0-11E9-41ED-AA37-3210879A16D9}" type="doc">
      <dgm:prSet loTypeId="urn:microsoft.com/office/officeart/2005/8/layout/vList2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2042C645-B9F9-4BDE-ADA6-1E09DAF851E9}">
      <dgm:prSet/>
      <dgm:spPr/>
      <dgm:t>
        <a:bodyPr/>
        <a:lstStyle/>
        <a:p>
          <a:pPr algn="ctr" rtl="0"/>
          <a:r>
            <a:rPr lang="ru-RU" dirty="0"/>
            <a:t>1 Деталь машины, передающая крутящий момент и поддерживающая вращающиеся детали</a:t>
          </a:r>
        </a:p>
      </dgm:t>
    </dgm:pt>
    <dgm:pt modelId="{4E55C213-F9B4-40FA-92B0-5D7AFD2DA5F3}" type="parTrans" cxnId="{D02C9C11-8752-40A0-9F77-D820A46CEE48}">
      <dgm:prSet/>
      <dgm:spPr/>
      <dgm:t>
        <a:bodyPr/>
        <a:lstStyle/>
        <a:p>
          <a:endParaRPr lang="ru-RU"/>
        </a:p>
      </dgm:t>
    </dgm:pt>
    <dgm:pt modelId="{F15B68F8-0392-4679-945B-1E163729673A}" type="sibTrans" cxnId="{D02C9C11-8752-40A0-9F77-D820A46CEE48}">
      <dgm:prSet/>
      <dgm:spPr/>
      <dgm:t>
        <a:bodyPr/>
        <a:lstStyle/>
        <a:p>
          <a:endParaRPr lang="ru-RU"/>
        </a:p>
      </dgm:t>
    </dgm:pt>
    <dgm:pt modelId="{294E9D79-3F7D-48A5-98AB-9FAC536597BB}" type="pres">
      <dgm:prSet presAssocID="{422170B0-11E9-41ED-AA37-3210879A16D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9E862F-3EC4-429E-8DBB-588276232F37}" type="pres">
      <dgm:prSet presAssocID="{2042C645-B9F9-4BDE-ADA6-1E09DAF851E9}" presName="parentText" presStyleLbl="node1" presStyleIdx="0" presStyleCnt="1" custLinFactNeighborX="339" custLinFactNeighborY="-16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5B8B38-A3DC-4F37-BCFF-C7836AF5DA23}" type="presOf" srcId="{2042C645-B9F9-4BDE-ADA6-1E09DAF851E9}" destId="{9F9E862F-3EC4-429E-8DBB-588276232F37}" srcOrd="0" destOrd="0" presId="urn:microsoft.com/office/officeart/2005/8/layout/vList2"/>
    <dgm:cxn modelId="{EDAE1A6C-AB43-4D26-AD7C-EE4387903F92}" type="presOf" srcId="{422170B0-11E9-41ED-AA37-3210879A16D9}" destId="{294E9D79-3F7D-48A5-98AB-9FAC536597BB}" srcOrd="0" destOrd="0" presId="urn:microsoft.com/office/officeart/2005/8/layout/vList2"/>
    <dgm:cxn modelId="{D02C9C11-8752-40A0-9F77-D820A46CEE48}" srcId="{422170B0-11E9-41ED-AA37-3210879A16D9}" destId="{2042C645-B9F9-4BDE-ADA6-1E09DAF851E9}" srcOrd="0" destOrd="0" parTransId="{4E55C213-F9B4-40FA-92B0-5D7AFD2DA5F3}" sibTransId="{F15B68F8-0392-4679-945B-1E163729673A}"/>
    <dgm:cxn modelId="{05ADD0DB-B381-48DB-9D25-9BD3B5439D02}" type="presParOf" srcId="{294E9D79-3F7D-48A5-98AB-9FAC536597BB}" destId="{9F9E862F-3EC4-429E-8DBB-588276232F37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99B4E6-61A4-4A2B-BA45-4BFE4A538A7D}" type="doc">
      <dgm:prSet loTypeId="urn:microsoft.com/office/officeart/2005/8/layout/hList2#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B5DC98-301E-4F8F-8A95-E0A9834596E5}">
      <dgm:prSet phldrT="[Текст]" phldr="1"/>
      <dgm:spPr/>
      <dgm:t>
        <a:bodyPr/>
        <a:lstStyle/>
        <a:p>
          <a:endParaRPr lang="ru-RU"/>
        </a:p>
      </dgm:t>
    </dgm:pt>
    <dgm:pt modelId="{CAAE14B2-2920-445B-B5C2-2542882B977F}" type="parTrans" cxnId="{CD5FFB4B-FB4D-42C7-AF7A-6E49C7C170FB}">
      <dgm:prSet/>
      <dgm:spPr/>
      <dgm:t>
        <a:bodyPr/>
        <a:lstStyle/>
        <a:p>
          <a:endParaRPr lang="ru-RU"/>
        </a:p>
      </dgm:t>
    </dgm:pt>
    <dgm:pt modelId="{7247A637-C01F-4D1B-868D-3DA063DAD5D7}" type="sibTrans" cxnId="{CD5FFB4B-FB4D-42C7-AF7A-6E49C7C170FB}">
      <dgm:prSet/>
      <dgm:spPr/>
      <dgm:t>
        <a:bodyPr/>
        <a:lstStyle/>
        <a:p>
          <a:endParaRPr lang="ru-RU"/>
        </a:p>
      </dgm:t>
    </dgm:pt>
    <dgm:pt modelId="{ED5A60A9-DD5B-45C9-AA8E-F41F16EA8474}">
      <dgm:prSet phldrT="[Текст]" custT="1"/>
      <dgm:spPr/>
      <dgm:t>
        <a:bodyPr/>
        <a:lstStyle/>
        <a:p>
          <a:r>
            <a:rPr lang="ru-RU" sz="2400" b="1" dirty="0"/>
            <a:t>1. В древнем Риме лицо, бравшее под покровительство малоимущих граждан</a:t>
          </a:r>
        </a:p>
      </dgm:t>
    </dgm:pt>
    <dgm:pt modelId="{2CE1EC79-6073-4DCF-BEFB-7E519AA52CE8}" type="parTrans" cxnId="{D9B7E876-71A9-4C83-AAEB-322FD0F7FC4D}">
      <dgm:prSet/>
      <dgm:spPr/>
      <dgm:t>
        <a:bodyPr/>
        <a:lstStyle/>
        <a:p>
          <a:endParaRPr lang="ru-RU"/>
        </a:p>
      </dgm:t>
    </dgm:pt>
    <dgm:pt modelId="{202814EE-9311-4497-B8CD-0AEF7808A0E8}" type="sibTrans" cxnId="{D9B7E876-71A9-4C83-AAEB-322FD0F7FC4D}">
      <dgm:prSet/>
      <dgm:spPr/>
      <dgm:t>
        <a:bodyPr/>
        <a:lstStyle/>
        <a:p>
          <a:endParaRPr lang="ru-RU"/>
        </a:p>
      </dgm:t>
    </dgm:pt>
    <dgm:pt modelId="{B66D18FB-A66E-47AC-9C1E-2A77049BD433}">
      <dgm:prSet phldrT="[Текст]" phldr="1"/>
      <dgm:spPr/>
      <dgm:t>
        <a:bodyPr/>
        <a:lstStyle/>
        <a:p>
          <a:endParaRPr lang="ru-RU"/>
        </a:p>
      </dgm:t>
    </dgm:pt>
    <dgm:pt modelId="{A44D51D6-F470-477F-A86E-114D8A6D1E02}" type="parTrans" cxnId="{7FD497E3-5220-4663-B6EA-61E993783D04}">
      <dgm:prSet/>
      <dgm:spPr/>
      <dgm:t>
        <a:bodyPr/>
        <a:lstStyle/>
        <a:p>
          <a:endParaRPr lang="ru-RU"/>
        </a:p>
      </dgm:t>
    </dgm:pt>
    <dgm:pt modelId="{4F98317E-69E0-4F5E-A489-D3AD20931644}" type="sibTrans" cxnId="{7FD497E3-5220-4663-B6EA-61E993783D04}">
      <dgm:prSet/>
      <dgm:spPr/>
      <dgm:t>
        <a:bodyPr/>
        <a:lstStyle/>
        <a:p>
          <a:endParaRPr lang="ru-RU"/>
        </a:p>
      </dgm:t>
    </dgm:pt>
    <dgm:pt modelId="{949B7935-0F12-477D-8345-632E2960200D}">
      <dgm:prSet phldrT="[Текст]" custT="1"/>
      <dgm:spPr/>
      <dgm:t>
        <a:bodyPr/>
        <a:lstStyle/>
        <a:p>
          <a:r>
            <a:rPr lang="ru-RU" sz="2400" b="1" dirty="0"/>
            <a:t>2. Пуля или дробь с зарядом и капсюлем, заключённое в гильзе </a:t>
          </a:r>
        </a:p>
      </dgm:t>
    </dgm:pt>
    <dgm:pt modelId="{697D0AEC-0FA1-4DEF-9A6C-2AFA2A33195D}" type="parTrans" cxnId="{081D5792-35EE-4CC1-B7DB-8475C09F9A03}">
      <dgm:prSet/>
      <dgm:spPr/>
      <dgm:t>
        <a:bodyPr/>
        <a:lstStyle/>
        <a:p>
          <a:endParaRPr lang="ru-RU"/>
        </a:p>
      </dgm:t>
    </dgm:pt>
    <dgm:pt modelId="{30FE18F9-0E95-441F-9EE1-4C5B15D8524C}" type="sibTrans" cxnId="{081D5792-35EE-4CC1-B7DB-8475C09F9A03}">
      <dgm:prSet/>
      <dgm:spPr/>
      <dgm:t>
        <a:bodyPr/>
        <a:lstStyle/>
        <a:p>
          <a:endParaRPr lang="ru-RU"/>
        </a:p>
      </dgm:t>
    </dgm:pt>
    <dgm:pt modelId="{B5B2B6D8-4DAC-45D9-AF2C-025348750A65}">
      <dgm:prSet phldrT="[Текст]" phldr="1"/>
      <dgm:spPr/>
      <dgm:t>
        <a:bodyPr/>
        <a:lstStyle/>
        <a:p>
          <a:endParaRPr lang="ru-RU"/>
        </a:p>
      </dgm:t>
    </dgm:pt>
    <dgm:pt modelId="{87649C07-D2C1-4C7B-9767-301C7DA1DDD5}" type="parTrans" cxnId="{A5AD47F9-1595-4768-848D-88B4E663BB33}">
      <dgm:prSet/>
      <dgm:spPr/>
      <dgm:t>
        <a:bodyPr/>
        <a:lstStyle/>
        <a:p>
          <a:endParaRPr lang="ru-RU"/>
        </a:p>
      </dgm:t>
    </dgm:pt>
    <dgm:pt modelId="{7E3980A5-50FA-4C89-9837-0193AA171265}" type="sibTrans" cxnId="{A5AD47F9-1595-4768-848D-88B4E663BB33}">
      <dgm:prSet/>
      <dgm:spPr/>
      <dgm:t>
        <a:bodyPr/>
        <a:lstStyle/>
        <a:p>
          <a:endParaRPr lang="ru-RU"/>
        </a:p>
      </dgm:t>
    </dgm:pt>
    <dgm:pt modelId="{0A4DF302-D1DC-4E2B-AB25-597F1F9189B2}">
      <dgm:prSet phldrT="[Текст]" custT="1"/>
      <dgm:spPr/>
      <dgm:t>
        <a:bodyPr/>
        <a:lstStyle/>
        <a:p>
          <a:r>
            <a:rPr lang="ru-RU" sz="2400" b="1" dirty="0"/>
            <a:t>Патрон</a:t>
          </a:r>
        </a:p>
      </dgm:t>
    </dgm:pt>
    <dgm:pt modelId="{0A37470D-D892-4C2B-A37F-97B45AB95FA5}" type="parTrans" cxnId="{BED94782-6C64-4A72-970E-18C72623210E}">
      <dgm:prSet/>
      <dgm:spPr/>
      <dgm:t>
        <a:bodyPr/>
        <a:lstStyle/>
        <a:p>
          <a:endParaRPr lang="ru-RU"/>
        </a:p>
      </dgm:t>
    </dgm:pt>
    <dgm:pt modelId="{25D9A078-CCE8-452E-95B4-8E02885FB256}" type="sibTrans" cxnId="{BED94782-6C64-4A72-970E-18C72623210E}">
      <dgm:prSet/>
      <dgm:spPr/>
      <dgm:t>
        <a:bodyPr/>
        <a:lstStyle/>
        <a:p>
          <a:endParaRPr lang="ru-RU"/>
        </a:p>
      </dgm:t>
    </dgm:pt>
    <dgm:pt modelId="{DC0BB12A-44AE-402E-A3E7-1D44C86538C3}">
      <dgm:prSet phldrT="[Текст]" custT="1"/>
      <dgm:spPr/>
      <dgm:t>
        <a:bodyPr/>
        <a:lstStyle/>
        <a:p>
          <a:endParaRPr lang="ru-RU" sz="2400" b="1" dirty="0"/>
        </a:p>
      </dgm:t>
    </dgm:pt>
    <dgm:pt modelId="{52571C82-8061-4BC3-BA2D-DD8A9E5434DF}" type="parTrans" cxnId="{F710F503-1C13-4AE1-BC0F-4E6DB0A9FF6B}">
      <dgm:prSet/>
      <dgm:spPr/>
    </dgm:pt>
    <dgm:pt modelId="{FD259BD6-2D8C-4042-8D86-58E797AA0383}" type="sibTrans" cxnId="{F710F503-1C13-4AE1-BC0F-4E6DB0A9FF6B}">
      <dgm:prSet/>
      <dgm:spPr/>
    </dgm:pt>
    <dgm:pt modelId="{85E86614-77FC-47C1-B484-721841C76D51}">
      <dgm:prSet phldrT="[Текст]" custT="1"/>
      <dgm:spPr/>
      <dgm:t>
        <a:bodyPr/>
        <a:lstStyle/>
        <a:p>
          <a:endParaRPr lang="ru-RU" sz="2400" b="1" dirty="0"/>
        </a:p>
      </dgm:t>
    </dgm:pt>
    <dgm:pt modelId="{7F6EE340-1CE8-4DA1-83A1-C75573B8E2D9}" type="parTrans" cxnId="{796CF082-CF59-46A0-BDA0-D3046E79FC27}">
      <dgm:prSet/>
      <dgm:spPr/>
    </dgm:pt>
    <dgm:pt modelId="{157CC7A0-F582-40C6-A259-D5B9403C3983}" type="sibTrans" cxnId="{796CF082-CF59-46A0-BDA0-D3046E79FC27}">
      <dgm:prSet/>
      <dgm:spPr/>
    </dgm:pt>
    <dgm:pt modelId="{16C1F713-2938-494E-9CDC-6730A80819B7}">
      <dgm:prSet phldrT="[Текст]" custT="1"/>
      <dgm:spPr/>
      <dgm:t>
        <a:bodyPr/>
        <a:lstStyle/>
        <a:p>
          <a:endParaRPr lang="ru-RU" sz="2400" b="1" dirty="0"/>
        </a:p>
      </dgm:t>
    </dgm:pt>
    <dgm:pt modelId="{32D8458F-D037-43FC-A976-6AB4F9F5424B}" type="parTrans" cxnId="{7386D2E3-F4AF-417D-BC46-289FDD11F244}">
      <dgm:prSet/>
      <dgm:spPr/>
    </dgm:pt>
    <dgm:pt modelId="{B94238D7-D30C-450B-A4FB-5700655ABF38}" type="sibTrans" cxnId="{7386D2E3-F4AF-417D-BC46-289FDD11F244}">
      <dgm:prSet/>
      <dgm:spPr/>
    </dgm:pt>
    <dgm:pt modelId="{CCFC47BF-9A9F-43F3-83D6-D6A9C3B8845B}">
      <dgm:prSet phldrT="[Текст]" custT="1"/>
      <dgm:spPr/>
      <dgm:t>
        <a:bodyPr/>
        <a:lstStyle/>
        <a:p>
          <a:endParaRPr lang="ru-RU" sz="2400" b="1" dirty="0"/>
        </a:p>
      </dgm:t>
    </dgm:pt>
    <dgm:pt modelId="{B4049036-390F-4C01-BD39-7FE55B9EF1C7}" type="parTrans" cxnId="{CE7206D6-FAF0-458F-B59B-D292032CE003}">
      <dgm:prSet/>
      <dgm:spPr/>
    </dgm:pt>
    <dgm:pt modelId="{3D00C8A1-6799-46B5-971F-CD4EA97B3554}" type="sibTrans" cxnId="{CE7206D6-FAF0-458F-B59B-D292032CE003}">
      <dgm:prSet/>
      <dgm:spPr/>
    </dgm:pt>
    <dgm:pt modelId="{4B925889-471E-4208-B1D0-C680198AE6DD}">
      <dgm:prSet phldrT="[Текст]" custT="1"/>
      <dgm:spPr/>
      <dgm:t>
        <a:bodyPr/>
        <a:lstStyle/>
        <a:p>
          <a:endParaRPr lang="ru-RU" sz="2400" b="1" dirty="0"/>
        </a:p>
      </dgm:t>
    </dgm:pt>
    <dgm:pt modelId="{E60796BD-77E2-4273-93C5-ACD284D05484}" type="parTrans" cxnId="{D3584AD9-9530-4B94-8FA7-A10F24233E97}">
      <dgm:prSet/>
      <dgm:spPr/>
    </dgm:pt>
    <dgm:pt modelId="{D751CDE7-B5BA-4B51-9013-072E6101A339}" type="sibTrans" cxnId="{D3584AD9-9530-4B94-8FA7-A10F24233E97}">
      <dgm:prSet/>
      <dgm:spPr/>
    </dgm:pt>
    <dgm:pt modelId="{94D5BE93-970B-484B-AAF8-B26632B3F829}">
      <dgm:prSet phldrT="[Текст]" custT="1"/>
      <dgm:spPr/>
      <dgm:t>
        <a:bodyPr/>
        <a:lstStyle/>
        <a:p>
          <a:endParaRPr lang="ru-RU" sz="2400" b="1" dirty="0"/>
        </a:p>
      </dgm:t>
    </dgm:pt>
    <dgm:pt modelId="{1BCFF31F-4381-4929-BDF7-C33AFE6D8435}" type="parTrans" cxnId="{4BA1EE65-B654-466E-8B79-9BBAA29F7CA4}">
      <dgm:prSet/>
      <dgm:spPr/>
    </dgm:pt>
    <dgm:pt modelId="{9A53CB1C-2096-4C4F-A330-99636E580600}" type="sibTrans" cxnId="{4BA1EE65-B654-466E-8B79-9BBAA29F7CA4}">
      <dgm:prSet/>
      <dgm:spPr/>
    </dgm:pt>
    <dgm:pt modelId="{74C8DA4A-A9D1-4830-BE43-346D3B38F2B4}">
      <dgm:prSet phldrT="[Текст]" custT="1"/>
      <dgm:spPr/>
      <dgm:t>
        <a:bodyPr/>
        <a:lstStyle/>
        <a:p>
          <a:endParaRPr lang="ru-RU" sz="2400" b="1" dirty="0"/>
        </a:p>
      </dgm:t>
    </dgm:pt>
    <dgm:pt modelId="{98186EF2-448A-404C-BA63-AE21BED63D51}" type="parTrans" cxnId="{1E9480C2-DF7E-4C2A-B515-8A9DD8095049}">
      <dgm:prSet/>
      <dgm:spPr/>
    </dgm:pt>
    <dgm:pt modelId="{DEC4DF22-DE6B-4509-9954-15C59E4266B2}" type="sibTrans" cxnId="{1E9480C2-DF7E-4C2A-B515-8A9DD8095049}">
      <dgm:prSet/>
      <dgm:spPr/>
    </dgm:pt>
    <dgm:pt modelId="{B12229AD-4AF3-46A7-A8E8-23AF3C1D22CC}">
      <dgm:prSet phldrT="[Текст]" custT="1"/>
      <dgm:spPr/>
      <dgm:t>
        <a:bodyPr/>
        <a:lstStyle/>
        <a:p>
          <a:endParaRPr lang="ru-RU" sz="2400" b="1" dirty="0"/>
        </a:p>
      </dgm:t>
    </dgm:pt>
    <dgm:pt modelId="{6CEB5D90-D711-46D0-96C8-64BD1689D1B9}" type="parTrans" cxnId="{D017D4EE-2BC5-41A9-9B58-90646D2384AF}">
      <dgm:prSet/>
      <dgm:spPr/>
    </dgm:pt>
    <dgm:pt modelId="{A651D68D-F1EA-41DE-B96B-342BE0962410}" type="sibTrans" cxnId="{D017D4EE-2BC5-41A9-9B58-90646D2384AF}">
      <dgm:prSet/>
      <dgm:spPr/>
    </dgm:pt>
    <dgm:pt modelId="{F8EC5AF8-EB5D-4796-983A-2FA30A4DE27E}">
      <dgm:prSet phldrT="[Текст]" custT="1"/>
      <dgm:spPr/>
      <dgm:t>
        <a:bodyPr/>
        <a:lstStyle/>
        <a:p>
          <a:endParaRPr lang="ru-RU" sz="2400" b="1" dirty="0"/>
        </a:p>
      </dgm:t>
    </dgm:pt>
    <dgm:pt modelId="{C991905E-3E39-4080-B79E-E412B2EA92EC}" type="parTrans" cxnId="{5E8D17D9-EF85-4BEB-AFD1-4001999F89DF}">
      <dgm:prSet/>
      <dgm:spPr/>
    </dgm:pt>
    <dgm:pt modelId="{0D8122C1-1D04-4FB8-9601-3F825DE9CC86}" type="sibTrans" cxnId="{5E8D17D9-EF85-4BEB-AFD1-4001999F89DF}">
      <dgm:prSet/>
      <dgm:spPr/>
    </dgm:pt>
    <dgm:pt modelId="{B905C0AB-7342-470A-A7C7-6C2709B04F3F}">
      <dgm:prSet phldrT="[Текст]" custT="1"/>
      <dgm:spPr/>
      <dgm:t>
        <a:bodyPr/>
        <a:lstStyle/>
        <a:p>
          <a:endParaRPr lang="ru-RU" sz="2400" b="1" dirty="0"/>
        </a:p>
      </dgm:t>
    </dgm:pt>
    <dgm:pt modelId="{B78423EF-60AF-4A8C-AC9E-CAF241520612}" type="parTrans" cxnId="{993A2D16-AD06-40F8-877D-277EBDD83A94}">
      <dgm:prSet/>
      <dgm:spPr/>
    </dgm:pt>
    <dgm:pt modelId="{6DF2F055-1AE3-4364-9221-B38DAA522A18}" type="sibTrans" cxnId="{993A2D16-AD06-40F8-877D-277EBDD83A94}">
      <dgm:prSet/>
      <dgm:spPr/>
    </dgm:pt>
    <dgm:pt modelId="{571D1D9A-6536-4542-B30F-AE20EC514EFB}" type="pres">
      <dgm:prSet presAssocID="{1599B4E6-61A4-4A2B-BA45-4BFE4A538A7D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C0BAB32-A9F3-49C7-AF29-F8B58E5CEB02}" type="pres">
      <dgm:prSet presAssocID="{33B5DC98-301E-4F8F-8A95-E0A9834596E5}" presName="compositeNode" presStyleCnt="0">
        <dgm:presLayoutVars>
          <dgm:bulletEnabled val="1"/>
        </dgm:presLayoutVars>
      </dgm:prSet>
      <dgm:spPr/>
    </dgm:pt>
    <dgm:pt modelId="{344E3F80-9F0D-4DF8-97A5-DFE85CC5D5CA}" type="pres">
      <dgm:prSet presAssocID="{33B5DC98-301E-4F8F-8A95-E0A9834596E5}" presName="imag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AAAD7BA-7642-44D0-AA60-9024823B61DC}" type="pres">
      <dgm:prSet presAssocID="{33B5DC98-301E-4F8F-8A95-E0A9834596E5}" presName="childNode" presStyleLbl="node1" presStyleIdx="0" presStyleCnt="3" custScaleX="172184" custLinFactNeighborX="-4614" custLinFactNeighborY="-33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264B43-8E45-49EB-8627-2C39E162DBB4}" type="pres">
      <dgm:prSet presAssocID="{33B5DC98-301E-4F8F-8A95-E0A9834596E5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364D1C-98AC-4DB0-B27E-AC4EC8F9FC25}" type="pres">
      <dgm:prSet presAssocID="{7247A637-C01F-4D1B-868D-3DA063DAD5D7}" presName="sibTrans" presStyleCnt="0"/>
      <dgm:spPr/>
    </dgm:pt>
    <dgm:pt modelId="{EC2F4A19-0ADE-47CE-A154-59C269AA63B3}" type="pres">
      <dgm:prSet presAssocID="{B66D18FB-A66E-47AC-9C1E-2A77049BD433}" presName="compositeNode" presStyleCnt="0">
        <dgm:presLayoutVars>
          <dgm:bulletEnabled val="1"/>
        </dgm:presLayoutVars>
      </dgm:prSet>
      <dgm:spPr/>
    </dgm:pt>
    <dgm:pt modelId="{B9518E9B-1948-4913-98A2-4A3F32C85E98}" type="pres">
      <dgm:prSet presAssocID="{B66D18FB-A66E-47AC-9C1E-2A77049BD433}" presName="image" presStyleLbl="fgImgPlace1" presStyleIdx="1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7F217EF-F59B-43EA-BF16-BEDDC6341937}" type="pres">
      <dgm:prSet presAssocID="{B66D18FB-A66E-47AC-9C1E-2A77049BD433}" presName="childNode" presStyleLbl="node1" presStyleIdx="1" presStyleCnt="3" custScaleX="153860" custLinFactNeighborX="1138" custLinFactNeighborY="-3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2C037F-C5B8-4013-9E37-1D97763BCF88}" type="pres">
      <dgm:prSet presAssocID="{B66D18FB-A66E-47AC-9C1E-2A77049BD433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1AE70D-F3AA-46B7-B964-7DECBCD20C37}" type="pres">
      <dgm:prSet presAssocID="{4F98317E-69E0-4F5E-A489-D3AD20931644}" presName="sibTrans" presStyleCnt="0"/>
      <dgm:spPr/>
    </dgm:pt>
    <dgm:pt modelId="{3C5FA480-CD49-4A3F-BAFC-B7514ED964AE}" type="pres">
      <dgm:prSet presAssocID="{B5B2B6D8-4DAC-45D9-AF2C-025348750A65}" presName="compositeNode" presStyleCnt="0">
        <dgm:presLayoutVars>
          <dgm:bulletEnabled val="1"/>
        </dgm:presLayoutVars>
      </dgm:prSet>
      <dgm:spPr/>
    </dgm:pt>
    <dgm:pt modelId="{13EBF21A-93A1-4C09-AFB0-70B594E1D9C7}" type="pres">
      <dgm:prSet presAssocID="{B5B2B6D8-4DAC-45D9-AF2C-025348750A65}" presName="image" presStyleLbl="fgImgPlace1" presStyleIdx="2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A6D15E3-7536-4CD9-895A-2451167C3D56}" type="pres">
      <dgm:prSet presAssocID="{B5B2B6D8-4DAC-45D9-AF2C-025348750A65}" presName="childNode" presStyleLbl="node1" presStyleIdx="2" presStyleCnt="3" custScaleX="141716" custLinFactNeighborY="-33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098553-FDBC-467B-B2EC-B3C7964BC546}" type="pres">
      <dgm:prSet presAssocID="{B5B2B6D8-4DAC-45D9-AF2C-025348750A65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3E6EF2-C2DE-4E6F-81CE-E4DC89C6C869}" type="presOf" srcId="{33B5DC98-301E-4F8F-8A95-E0A9834596E5}" destId="{BC264B43-8E45-49EB-8627-2C39E162DBB4}" srcOrd="0" destOrd="0" presId="urn:microsoft.com/office/officeart/2005/8/layout/hList2#1"/>
    <dgm:cxn modelId="{CD5FFB4B-FB4D-42C7-AF7A-6E49C7C170FB}" srcId="{1599B4E6-61A4-4A2B-BA45-4BFE4A538A7D}" destId="{33B5DC98-301E-4F8F-8A95-E0A9834596E5}" srcOrd="0" destOrd="0" parTransId="{CAAE14B2-2920-445B-B5C2-2542882B977F}" sibTransId="{7247A637-C01F-4D1B-868D-3DA063DAD5D7}"/>
    <dgm:cxn modelId="{D9B7E876-71A9-4C83-AAEB-322FD0F7FC4D}" srcId="{33B5DC98-301E-4F8F-8A95-E0A9834596E5}" destId="{ED5A60A9-DD5B-45C9-AA8E-F41F16EA8474}" srcOrd="3" destOrd="0" parTransId="{2CE1EC79-6073-4DCF-BEFB-7E519AA52CE8}" sibTransId="{202814EE-9311-4497-B8CD-0AEF7808A0E8}"/>
    <dgm:cxn modelId="{A5AD47F9-1595-4768-848D-88B4E663BB33}" srcId="{1599B4E6-61A4-4A2B-BA45-4BFE4A538A7D}" destId="{B5B2B6D8-4DAC-45D9-AF2C-025348750A65}" srcOrd="2" destOrd="0" parTransId="{87649C07-D2C1-4C7B-9767-301C7DA1DDD5}" sibTransId="{7E3980A5-50FA-4C89-9837-0193AA171265}"/>
    <dgm:cxn modelId="{F710F503-1C13-4AE1-BC0F-4E6DB0A9FF6B}" srcId="{33B5DC98-301E-4F8F-8A95-E0A9834596E5}" destId="{DC0BB12A-44AE-402E-A3E7-1D44C86538C3}" srcOrd="0" destOrd="0" parTransId="{52571C82-8061-4BC3-BA2D-DD8A9E5434DF}" sibTransId="{FD259BD6-2D8C-4042-8D86-58E797AA0383}"/>
    <dgm:cxn modelId="{B3D0FEDA-33E4-4B50-8CEA-BB1F202F15D9}" type="presOf" srcId="{949B7935-0F12-477D-8345-632E2960200D}" destId="{67F217EF-F59B-43EA-BF16-BEDDC6341937}" srcOrd="0" destOrd="3" presId="urn:microsoft.com/office/officeart/2005/8/layout/hList2#1"/>
    <dgm:cxn modelId="{5E8D17D9-EF85-4BEB-AFD1-4001999F89DF}" srcId="{B5B2B6D8-4DAC-45D9-AF2C-025348750A65}" destId="{F8EC5AF8-EB5D-4796-983A-2FA30A4DE27E}" srcOrd="2" destOrd="0" parTransId="{C991905E-3E39-4080-B79E-E412B2EA92EC}" sibTransId="{0D8122C1-1D04-4FB8-9601-3F825DE9CC86}"/>
    <dgm:cxn modelId="{BED94782-6C64-4A72-970E-18C72623210E}" srcId="{B5B2B6D8-4DAC-45D9-AF2C-025348750A65}" destId="{0A4DF302-D1DC-4E2B-AB25-597F1F9189B2}" srcOrd="4" destOrd="0" parTransId="{0A37470D-D892-4C2B-A37F-97B45AB95FA5}" sibTransId="{25D9A078-CCE8-452E-95B4-8E02885FB256}"/>
    <dgm:cxn modelId="{D017D4EE-2BC5-41A9-9B58-90646D2384AF}" srcId="{B5B2B6D8-4DAC-45D9-AF2C-025348750A65}" destId="{B12229AD-4AF3-46A7-A8E8-23AF3C1D22CC}" srcOrd="1" destOrd="0" parTransId="{6CEB5D90-D711-46D0-96C8-64BD1689D1B9}" sibTransId="{A651D68D-F1EA-41DE-B96B-342BE0962410}"/>
    <dgm:cxn modelId="{9C13A0D7-C156-4F44-9401-9EB4F9232B52}" type="presOf" srcId="{ED5A60A9-DD5B-45C9-AA8E-F41F16EA8474}" destId="{5AAAD7BA-7642-44D0-AA60-9024823B61DC}" srcOrd="0" destOrd="3" presId="urn:microsoft.com/office/officeart/2005/8/layout/hList2#1"/>
    <dgm:cxn modelId="{DFDC0D01-ACE7-4BF7-85AD-E3D135FF80A1}" type="presOf" srcId="{B5B2B6D8-4DAC-45D9-AF2C-025348750A65}" destId="{70098553-FDBC-467B-B2EC-B3C7964BC546}" srcOrd="0" destOrd="0" presId="urn:microsoft.com/office/officeart/2005/8/layout/hList2#1"/>
    <dgm:cxn modelId="{833697FD-9EB9-4ED5-AD1C-B072DA49C673}" type="presOf" srcId="{DC0BB12A-44AE-402E-A3E7-1D44C86538C3}" destId="{5AAAD7BA-7642-44D0-AA60-9024823B61DC}" srcOrd="0" destOrd="0" presId="urn:microsoft.com/office/officeart/2005/8/layout/hList2#1"/>
    <dgm:cxn modelId="{FBCD62C6-EC00-4450-B7E9-75ED7CC8758A}" type="presOf" srcId="{85E86614-77FC-47C1-B484-721841C76D51}" destId="{5AAAD7BA-7642-44D0-AA60-9024823B61DC}" srcOrd="0" destOrd="1" presId="urn:microsoft.com/office/officeart/2005/8/layout/hList2#1"/>
    <dgm:cxn modelId="{081D5792-35EE-4CC1-B7DB-8475C09F9A03}" srcId="{B66D18FB-A66E-47AC-9C1E-2A77049BD433}" destId="{949B7935-0F12-477D-8345-632E2960200D}" srcOrd="3" destOrd="0" parTransId="{697D0AEC-0FA1-4DEF-9A6C-2AFA2A33195D}" sibTransId="{30FE18F9-0E95-441F-9EE1-4C5B15D8524C}"/>
    <dgm:cxn modelId="{4BA1EE65-B654-466E-8B79-9BBAA29F7CA4}" srcId="{B66D18FB-A66E-47AC-9C1E-2A77049BD433}" destId="{94D5BE93-970B-484B-AAF8-B26632B3F829}" srcOrd="2" destOrd="0" parTransId="{1BCFF31F-4381-4929-BDF7-C33AFE6D8435}" sibTransId="{9A53CB1C-2096-4C4F-A330-99636E580600}"/>
    <dgm:cxn modelId="{E11672F8-3E71-483E-8A8F-7186BD1F87B7}" type="presOf" srcId="{74C8DA4A-A9D1-4830-BE43-346D3B38F2B4}" destId="{8A6D15E3-7536-4CD9-895A-2451167C3D56}" srcOrd="0" destOrd="0" presId="urn:microsoft.com/office/officeart/2005/8/layout/hList2#1"/>
    <dgm:cxn modelId="{D3584AD9-9530-4B94-8FA7-A10F24233E97}" srcId="{B66D18FB-A66E-47AC-9C1E-2A77049BD433}" destId="{4B925889-471E-4208-B1D0-C680198AE6DD}" srcOrd="1" destOrd="0" parTransId="{E60796BD-77E2-4273-93C5-ACD284D05484}" sibTransId="{D751CDE7-B5BA-4B51-9013-072E6101A339}"/>
    <dgm:cxn modelId="{796CF082-CF59-46A0-BDA0-D3046E79FC27}" srcId="{33B5DC98-301E-4F8F-8A95-E0A9834596E5}" destId="{85E86614-77FC-47C1-B484-721841C76D51}" srcOrd="1" destOrd="0" parTransId="{7F6EE340-1CE8-4DA1-83A1-C75573B8E2D9}" sibTransId="{157CC7A0-F582-40C6-A259-D5B9403C3983}"/>
    <dgm:cxn modelId="{9C87B292-D0C3-4532-B8B3-EA0605517EB3}" type="presOf" srcId="{0A4DF302-D1DC-4E2B-AB25-597F1F9189B2}" destId="{8A6D15E3-7536-4CD9-895A-2451167C3D56}" srcOrd="0" destOrd="4" presId="urn:microsoft.com/office/officeart/2005/8/layout/hList2#1"/>
    <dgm:cxn modelId="{993A2D16-AD06-40F8-877D-277EBDD83A94}" srcId="{B5B2B6D8-4DAC-45D9-AF2C-025348750A65}" destId="{B905C0AB-7342-470A-A7C7-6C2709B04F3F}" srcOrd="3" destOrd="0" parTransId="{B78423EF-60AF-4A8C-AC9E-CAF241520612}" sibTransId="{6DF2F055-1AE3-4364-9221-B38DAA522A18}"/>
    <dgm:cxn modelId="{E99EDDFF-BD99-48F2-B1F6-FAE23C6452FC}" type="presOf" srcId="{94D5BE93-970B-484B-AAF8-B26632B3F829}" destId="{67F217EF-F59B-43EA-BF16-BEDDC6341937}" srcOrd="0" destOrd="2" presId="urn:microsoft.com/office/officeart/2005/8/layout/hList2#1"/>
    <dgm:cxn modelId="{7FD497E3-5220-4663-B6EA-61E993783D04}" srcId="{1599B4E6-61A4-4A2B-BA45-4BFE4A538A7D}" destId="{B66D18FB-A66E-47AC-9C1E-2A77049BD433}" srcOrd="1" destOrd="0" parTransId="{A44D51D6-F470-477F-A86E-114D8A6D1E02}" sibTransId="{4F98317E-69E0-4F5E-A489-D3AD20931644}"/>
    <dgm:cxn modelId="{EDD5C1D4-CE1C-44A7-9FF3-3E6C9FD82582}" type="presOf" srcId="{16C1F713-2938-494E-9CDC-6730A80819B7}" destId="{5AAAD7BA-7642-44D0-AA60-9024823B61DC}" srcOrd="0" destOrd="2" presId="urn:microsoft.com/office/officeart/2005/8/layout/hList2#1"/>
    <dgm:cxn modelId="{118F8577-D967-4482-84C1-007842860DB5}" type="presOf" srcId="{F8EC5AF8-EB5D-4796-983A-2FA30A4DE27E}" destId="{8A6D15E3-7536-4CD9-895A-2451167C3D56}" srcOrd="0" destOrd="2" presId="urn:microsoft.com/office/officeart/2005/8/layout/hList2#1"/>
    <dgm:cxn modelId="{1FB1E2DC-929F-4B44-889F-10ED2942C25E}" type="presOf" srcId="{1599B4E6-61A4-4A2B-BA45-4BFE4A538A7D}" destId="{571D1D9A-6536-4542-B30F-AE20EC514EFB}" srcOrd="0" destOrd="0" presId="urn:microsoft.com/office/officeart/2005/8/layout/hList2#1"/>
    <dgm:cxn modelId="{7386D2E3-F4AF-417D-BC46-289FDD11F244}" srcId="{33B5DC98-301E-4F8F-8A95-E0A9834596E5}" destId="{16C1F713-2938-494E-9CDC-6730A80819B7}" srcOrd="2" destOrd="0" parTransId="{32D8458F-D037-43FC-A976-6AB4F9F5424B}" sibTransId="{B94238D7-D30C-450B-A4FB-5700655ABF38}"/>
    <dgm:cxn modelId="{CE7206D6-FAF0-458F-B59B-D292032CE003}" srcId="{B66D18FB-A66E-47AC-9C1E-2A77049BD433}" destId="{CCFC47BF-9A9F-43F3-83D6-D6A9C3B8845B}" srcOrd="0" destOrd="0" parTransId="{B4049036-390F-4C01-BD39-7FE55B9EF1C7}" sibTransId="{3D00C8A1-6799-46B5-971F-CD4EA97B3554}"/>
    <dgm:cxn modelId="{125694E3-2341-4709-9028-81D9F6EDA6F0}" type="presOf" srcId="{CCFC47BF-9A9F-43F3-83D6-D6A9C3B8845B}" destId="{67F217EF-F59B-43EA-BF16-BEDDC6341937}" srcOrd="0" destOrd="0" presId="urn:microsoft.com/office/officeart/2005/8/layout/hList2#1"/>
    <dgm:cxn modelId="{E209D2CD-B399-4555-8B84-05D5B03C5424}" type="presOf" srcId="{4B925889-471E-4208-B1D0-C680198AE6DD}" destId="{67F217EF-F59B-43EA-BF16-BEDDC6341937}" srcOrd="0" destOrd="1" presId="urn:microsoft.com/office/officeart/2005/8/layout/hList2#1"/>
    <dgm:cxn modelId="{1C0F4030-6090-4A45-B8DA-381367F2E514}" type="presOf" srcId="{B12229AD-4AF3-46A7-A8E8-23AF3C1D22CC}" destId="{8A6D15E3-7536-4CD9-895A-2451167C3D56}" srcOrd="0" destOrd="1" presId="urn:microsoft.com/office/officeart/2005/8/layout/hList2#1"/>
    <dgm:cxn modelId="{1E9480C2-DF7E-4C2A-B515-8A9DD8095049}" srcId="{B5B2B6D8-4DAC-45D9-AF2C-025348750A65}" destId="{74C8DA4A-A9D1-4830-BE43-346D3B38F2B4}" srcOrd="0" destOrd="0" parTransId="{98186EF2-448A-404C-BA63-AE21BED63D51}" sibTransId="{DEC4DF22-DE6B-4509-9954-15C59E4266B2}"/>
    <dgm:cxn modelId="{AE082EAB-1AFE-4F0B-A163-1CC3E3F3DEB9}" type="presOf" srcId="{B66D18FB-A66E-47AC-9C1E-2A77049BD433}" destId="{772C037F-C5B8-4013-9E37-1D97763BCF88}" srcOrd="0" destOrd="0" presId="urn:microsoft.com/office/officeart/2005/8/layout/hList2#1"/>
    <dgm:cxn modelId="{DB319B4E-4D94-4245-ABD6-7F49F749B393}" type="presOf" srcId="{B905C0AB-7342-470A-A7C7-6C2709B04F3F}" destId="{8A6D15E3-7536-4CD9-895A-2451167C3D56}" srcOrd="0" destOrd="3" presId="urn:microsoft.com/office/officeart/2005/8/layout/hList2#1"/>
    <dgm:cxn modelId="{B46A44A4-9895-42AD-989A-C0D2901036E5}" type="presParOf" srcId="{571D1D9A-6536-4542-B30F-AE20EC514EFB}" destId="{3C0BAB32-A9F3-49C7-AF29-F8B58E5CEB02}" srcOrd="0" destOrd="0" presId="urn:microsoft.com/office/officeart/2005/8/layout/hList2#1"/>
    <dgm:cxn modelId="{3045CEE6-4E07-438C-AFEA-44FE5C7A8146}" type="presParOf" srcId="{3C0BAB32-A9F3-49C7-AF29-F8B58E5CEB02}" destId="{344E3F80-9F0D-4DF8-97A5-DFE85CC5D5CA}" srcOrd="0" destOrd="0" presId="urn:microsoft.com/office/officeart/2005/8/layout/hList2#1"/>
    <dgm:cxn modelId="{CACF581F-AE95-4B14-9CCE-012B336C8199}" type="presParOf" srcId="{3C0BAB32-A9F3-49C7-AF29-F8B58E5CEB02}" destId="{5AAAD7BA-7642-44D0-AA60-9024823B61DC}" srcOrd="1" destOrd="0" presId="urn:microsoft.com/office/officeart/2005/8/layout/hList2#1"/>
    <dgm:cxn modelId="{B7E8C263-0DBE-4EDD-A7E8-25068939C329}" type="presParOf" srcId="{3C0BAB32-A9F3-49C7-AF29-F8B58E5CEB02}" destId="{BC264B43-8E45-49EB-8627-2C39E162DBB4}" srcOrd="2" destOrd="0" presId="urn:microsoft.com/office/officeart/2005/8/layout/hList2#1"/>
    <dgm:cxn modelId="{18A77F96-0456-4BE8-B84B-88CAFD7AE88B}" type="presParOf" srcId="{571D1D9A-6536-4542-B30F-AE20EC514EFB}" destId="{8C364D1C-98AC-4DB0-B27E-AC4EC8F9FC25}" srcOrd="1" destOrd="0" presId="urn:microsoft.com/office/officeart/2005/8/layout/hList2#1"/>
    <dgm:cxn modelId="{58B20126-2B62-4CCF-8ABA-C25B9ACC6386}" type="presParOf" srcId="{571D1D9A-6536-4542-B30F-AE20EC514EFB}" destId="{EC2F4A19-0ADE-47CE-A154-59C269AA63B3}" srcOrd="2" destOrd="0" presId="urn:microsoft.com/office/officeart/2005/8/layout/hList2#1"/>
    <dgm:cxn modelId="{B328A130-E7A9-42EA-9E7D-5CA103083B1D}" type="presParOf" srcId="{EC2F4A19-0ADE-47CE-A154-59C269AA63B3}" destId="{B9518E9B-1948-4913-98A2-4A3F32C85E98}" srcOrd="0" destOrd="0" presId="urn:microsoft.com/office/officeart/2005/8/layout/hList2#1"/>
    <dgm:cxn modelId="{56517230-556F-457F-B03F-5F266F1D02C8}" type="presParOf" srcId="{EC2F4A19-0ADE-47CE-A154-59C269AA63B3}" destId="{67F217EF-F59B-43EA-BF16-BEDDC6341937}" srcOrd="1" destOrd="0" presId="urn:microsoft.com/office/officeart/2005/8/layout/hList2#1"/>
    <dgm:cxn modelId="{7FC18BE0-0887-4B1C-AEC2-0FCD9FE7AFB6}" type="presParOf" srcId="{EC2F4A19-0ADE-47CE-A154-59C269AA63B3}" destId="{772C037F-C5B8-4013-9E37-1D97763BCF88}" srcOrd="2" destOrd="0" presId="urn:microsoft.com/office/officeart/2005/8/layout/hList2#1"/>
    <dgm:cxn modelId="{FFF1150A-446D-49D7-96FA-7945DEB724F4}" type="presParOf" srcId="{571D1D9A-6536-4542-B30F-AE20EC514EFB}" destId="{131AE70D-F3AA-46B7-B964-7DECBCD20C37}" srcOrd="3" destOrd="0" presId="urn:microsoft.com/office/officeart/2005/8/layout/hList2#1"/>
    <dgm:cxn modelId="{A27DBB8A-B7DE-45FA-9FFF-D1A23621FDC9}" type="presParOf" srcId="{571D1D9A-6536-4542-B30F-AE20EC514EFB}" destId="{3C5FA480-CD49-4A3F-BAFC-B7514ED964AE}" srcOrd="4" destOrd="0" presId="urn:microsoft.com/office/officeart/2005/8/layout/hList2#1"/>
    <dgm:cxn modelId="{C7F80BF9-1576-42F9-9ED0-530FE13FDA3A}" type="presParOf" srcId="{3C5FA480-CD49-4A3F-BAFC-B7514ED964AE}" destId="{13EBF21A-93A1-4C09-AFB0-70B594E1D9C7}" srcOrd="0" destOrd="0" presId="urn:microsoft.com/office/officeart/2005/8/layout/hList2#1"/>
    <dgm:cxn modelId="{389142DE-2793-43E9-8A84-65256B029A45}" type="presParOf" srcId="{3C5FA480-CD49-4A3F-BAFC-B7514ED964AE}" destId="{8A6D15E3-7536-4CD9-895A-2451167C3D56}" srcOrd="1" destOrd="0" presId="urn:microsoft.com/office/officeart/2005/8/layout/hList2#1"/>
    <dgm:cxn modelId="{5E13E15E-F769-4C43-998D-05043411A6D2}" type="presParOf" srcId="{3C5FA480-CD49-4A3F-BAFC-B7514ED964AE}" destId="{70098553-FDBC-467B-B2EC-B3C7964BC546}" srcOrd="2" destOrd="0" presId="urn:microsoft.com/office/officeart/2005/8/layout/hList2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4A26C0-3201-4922-877C-6D00184D4AC4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D8C60C-EC0D-4F98-A6AF-504F91995132}">
      <dgm:prSet/>
      <dgm:spPr/>
      <dgm:t>
        <a:bodyPr/>
        <a:lstStyle/>
        <a:p>
          <a:r>
            <a:rPr lang="ru-RU" dirty="0"/>
            <a:t>1.Деталь машин и механизмов для поддержания вращающихся частей, не передающая полезного крутящего момента; бывают вращающиеся и неподвижные.</a:t>
          </a:r>
        </a:p>
      </dgm:t>
    </dgm:pt>
    <dgm:pt modelId="{1A717BF2-2A55-463F-963D-1C36BCF26C72}" type="parTrans" cxnId="{E4E30EAB-41B1-495D-BF49-4F4308AA7222}">
      <dgm:prSet/>
      <dgm:spPr/>
      <dgm:t>
        <a:bodyPr/>
        <a:lstStyle/>
        <a:p>
          <a:endParaRPr lang="ru-RU"/>
        </a:p>
      </dgm:t>
    </dgm:pt>
    <dgm:pt modelId="{2E17F861-8223-4711-9B10-C606850E6191}" type="sibTrans" cxnId="{E4E30EAB-41B1-495D-BF49-4F4308AA7222}">
      <dgm:prSet/>
      <dgm:spPr/>
      <dgm:t>
        <a:bodyPr/>
        <a:lstStyle/>
        <a:p>
          <a:endParaRPr lang="ru-RU"/>
        </a:p>
      </dgm:t>
    </dgm:pt>
    <dgm:pt modelId="{AFC94CBA-D0A5-4836-8C40-03C36063FD7E}">
      <dgm:prSet/>
      <dgm:spPr/>
      <dgm:t>
        <a:bodyPr/>
        <a:lstStyle/>
        <a:p>
          <a:r>
            <a:rPr lang="ru-RU" dirty="0"/>
            <a:t>2.Крутят они стараясь, вертят земную …</a:t>
          </a:r>
        </a:p>
      </dgm:t>
    </dgm:pt>
    <dgm:pt modelId="{C7A0DFD9-2BDA-4D24-9E04-A8197E74B7DE}" type="parTrans" cxnId="{132053F4-8633-4786-A8DC-5F0BBB6BBF50}">
      <dgm:prSet/>
      <dgm:spPr/>
      <dgm:t>
        <a:bodyPr/>
        <a:lstStyle/>
        <a:p>
          <a:endParaRPr lang="ru-RU"/>
        </a:p>
      </dgm:t>
    </dgm:pt>
    <dgm:pt modelId="{C323AC98-11F9-4EB7-B958-A6D67B519CAE}" type="sibTrans" cxnId="{132053F4-8633-4786-A8DC-5F0BBB6BBF50}">
      <dgm:prSet/>
      <dgm:spPr/>
      <dgm:t>
        <a:bodyPr/>
        <a:lstStyle/>
        <a:p>
          <a:endParaRPr lang="ru-RU"/>
        </a:p>
      </dgm:t>
    </dgm:pt>
    <dgm:pt modelId="{D3659C5A-A6D3-4016-9C34-54805B2B051F}">
      <dgm:prSet/>
      <dgm:spPr/>
      <dgm:t>
        <a:bodyPr/>
        <a:lstStyle/>
        <a:p>
          <a:r>
            <a:rPr lang="ru-RU"/>
            <a:t>Ось</a:t>
          </a:r>
        </a:p>
      </dgm:t>
    </dgm:pt>
    <dgm:pt modelId="{6668A4BA-69DE-4398-BAB4-C73F44E2BAC7}" type="parTrans" cxnId="{98A53DE5-A84E-4327-9FB1-94FD1A66483B}">
      <dgm:prSet/>
      <dgm:spPr/>
      <dgm:t>
        <a:bodyPr/>
        <a:lstStyle/>
        <a:p>
          <a:endParaRPr lang="ru-RU"/>
        </a:p>
      </dgm:t>
    </dgm:pt>
    <dgm:pt modelId="{7C14E0F2-FA63-4AE8-BD93-3C446CE46743}" type="sibTrans" cxnId="{98A53DE5-A84E-4327-9FB1-94FD1A66483B}">
      <dgm:prSet/>
      <dgm:spPr/>
      <dgm:t>
        <a:bodyPr/>
        <a:lstStyle/>
        <a:p>
          <a:endParaRPr lang="ru-RU"/>
        </a:p>
      </dgm:t>
    </dgm:pt>
    <dgm:pt modelId="{9AFDC03B-234E-4EFA-96E9-7AE80DE23A19}" type="pres">
      <dgm:prSet presAssocID="{444A26C0-3201-4922-877C-6D00184D4AC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242D94-BAD8-49B3-9566-9FC23153A4B6}" type="pres">
      <dgm:prSet presAssocID="{9FD8C60C-EC0D-4F98-A6AF-504F91995132}" presName="comp" presStyleCnt="0"/>
      <dgm:spPr/>
    </dgm:pt>
    <dgm:pt modelId="{AE032B28-1838-40F4-8083-3EFB267C706E}" type="pres">
      <dgm:prSet presAssocID="{9FD8C60C-EC0D-4F98-A6AF-504F91995132}" presName="box" presStyleLbl="node1" presStyleIdx="0" presStyleCnt="3"/>
      <dgm:spPr/>
      <dgm:t>
        <a:bodyPr/>
        <a:lstStyle/>
        <a:p>
          <a:endParaRPr lang="ru-RU"/>
        </a:p>
      </dgm:t>
    </dgm:pt>
    <dgm:pt modelId="{974C1383-08DE-48ED-9FC7-8E90B6975BDA}" type="pres">
      <dgm:prSet presAssocID="{9FD8C60C-EC0D-4F98-A6AF-504F91995132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4E3685B-D826-4E11-BB0A-C4C059AF916B}" type="pres">
      <dgm:prSet presAssocID="{9FD8C60C-EC0D-4F98-A6AF-504F9199513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896D02-F649-4098-9CAD-E78CEED0C06C}" type="pres">
      <dgm:prSet presAssocID="{2E17F861-8223-4711-9B10-C606850E6191}" presName="spacer" presStyleCnt="0"/>
      <dgm:spPr/>
    </dgm:pt>
    <dgm:pt modelId="{678F076A-7615-45EA-80C7-9AF4D62169A1}" type="pres">
      <dgm:prSet presAssocID="{AFC94CBA-D0A5-4836-8C40-03C36063FD7E}" presName="comp" presStyleCnt="0"/>
      <dgm:spPr/>
    </dgm:pt>
    <dgm:pt modelId="{9A37B005-35FF-48B5-932A-F30961BEDFD9}" type="pres">
      <dgm:prSet presAssocID="{AFC94CBA-D0A5-4836-8C40-03C36063FD7E}" presName="box" presStyleLbl="node1" presStyleIdx="1" presStyleCnt="3"/>
      <dgm:spPr/>
      <dgm:t>
        <a:bodyPr/>
        <a:lstStyle/>
        <a:p>
          <a:endParaRPr lang="ru-RU"/>
        </a:p>
      </dgm:t>
    </dgm:pt>
    <dgm:pt modelId="{DB7B8405-574A-4DF6-AD0F-8C73EC0675B3}" type="pres">
      <dgm:prSet presAssocID="{AFC94CBA-D0A5-4836-8C40-03C36063FD7E}" presName="img" presStyleLbl="fgImgPlace1" presStyleIdx="1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940A605-FC0C-4431-B1EC-3F68EC8B096E}" type="pres">
      <dgm:prSet presAssocID="{AFC94CBA-D0A5-4836-8C40-03C36063FD7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8887BD-435A-4B3C-8A2B-394C6339A7E0}" type="pres">
      <dgm:prSet presAssocID="{C323AC98-11F9-4EB7-B958-A6D67B519CAE}" presName="spacer" presStyleCnt="0"/>
      <dgm:spPr/>
    </dgm:pt>
    <dgm:pt modelId="{C1DA5EBC-2396-42A8-BBCD-7C7DF8D19A82}" type="pres">
      <dgm:prSet presAssocID="{D3659C5A-A6D3-4016-9C34-54805B2B051F}" presName="comp" presStyleCnt="0"/>
      <dgm:spPr/>
    </dgm:pt>
    <dgm:pt modelId="{35F130C6-723C-469A-804D-E02091490848}" type="pres">
      <dgm:prSet presAssocID="{D3659C5A-A6D3-4016-9C34-54805B2B051F}" presName="box" presStyleLbl="node1" presStyleIdx="2" presStyleCnt="3"/>
      <dgm:spPr/>
      <dgm:t>
        <a:bodyPr/>
        <a:lstStyle/>
        <a:p>
          <a:endParaRPr lang="ru-RU"/>
        </a:p>
      </dgm:t>
    </dgm:pt>
    <dgm:pt modelId="{75313EC6-70D9-40B9-99CC-C618CBDFFCDB}" type="pres">
      <dgm:prSet presAssocID="{D3659C5A-A6D3-4016-9C34-54805B2B051F}" presName="img" presStyleLbl="fgImgPlace1" presStyleIdx="2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3191880-EF1D-45ED-B4B4-CE6F345BA1FB}" type="pres">
      <dgm:prSet presAssocID="{D3659C5A-A6D3-4016-9C34-54805B2B051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FF184B-5988-4505-96F3-DBB293854950}" type="presOf" srcId="{AFC94CBA-D0A5-4836-8C40-03C36063FD7E}" destId="{9A37B005-35FF-48B5-932A-F30961BEDFD9}" srcOrd="0" destOrd="0" presId="urn:microsoft.com/office/officeart/2005/8/layout/vList4#1"/>
    <dgm:cxn modelId="{132053F4-8633-4786-A8DC-5F0BBB6BBF50}" srcId="{444A26C0-3201-4922-877C-6D00184D4AC4}" destId="{AFC94CBA-D0A5-4836-8C40-03C36063FD7E}" srcOrd="1" destOrd="0" parTransId="{C7A0DFD9-2BDA-4D24-9E04-A8197E74B7DE}" sibTransId="{C323AC98-11F9-4EB7-B958-A6D67B519CAE}"/>
    <dgm:cxn modelId="{5010914A-C3BD-491E-B7F8-DB9F7A013977}" type="presOf" srcId="{9FD8C60C-EC0D-4F98-A6AF-504F91995132}" destId="{AE032B28-1838-40F4-8083-3EFB267C706E}" srcOrd="0" destOrd="0" presId="urn:microsoft.com/office/officeart/2005/8/layout/vList4#1"/>
    <dgm:cxn modelId="{AD10DF73-A625-49EF-BBBB-7969A52FED50}" type="presOf" srcId="{444A26C0-3201-4922-877C-6D00184D4AC4}" destId="{9AFDC03B-234E-4EFA-96E9-7AE80DE23A19}" srcOrd="0" destOrd="0" presId="urn:microsoft.com/office/officeart/2005/8/layout/vList4#1"/>
    <dgm:cxn modelId="{DC1A261A-0C11-4347-A9FF-6C8F3603C187}" type="presOf" srcId="{9FD8C60C-EC0D-4F98-A6AF-504F91995132}" destId="{B4E3685B-D826-4E11-BB0A-C4C059AF916B}" srcOrd="1" destOrd="0" presId="urn:microsoft.com/office/officeart/2005/8/layout/vList4#1"/>
    <dgm:cxn modelId="{E4E30EAB-41B1-495D-BF49-4F4308AA7222}" srcId="{444A26C0-3201-4922-877C-6D00184D4AC4}" destId="{9FD8C60C-EC0D-4F98-A6AF-504F91995132}" srcOrd="0" destOrd="0" parTransId="{1A717BF2-2A55-463F-963D-1C36BCF26C72}" sibTransId="{2E17F861-8223-4711-9B10-C606850E6191}"/>
    <dgm:cxn modelId="{0555E723-CCFE-4D9F-9D28-6D46A2933144}" type="presOf" srcId="{D3659C5A-A6D3-4016-9C34-54805B2B051F}" destId="{35F130C6-723C-469A-804D-E02091490848}" srcOrd="0" destOrd="0" presId="urn:microsoft.com/office/officeart/2005/8/layout/vList4#1"/>
    <dgm:cxn modelId="{3D24AF4D-218C-41BB-BEB6-86281DBC6033}" type="presOf" srcId="{D3659C5A-A6D3-4016-9C34-54805B2B051F}" destId="{A3191880-EF1D-45ED-B4B4-CE6F345BA1FB}" srcOrd="1" destOrd="0" presId="urn:microsoft.com/office/officeart/2005/8/layout/vList4#1"/>
    <dgm:cxn modelId="{98A53DE5-A84E-4327-9FB1-94FD1A66483B}" srcId="{444A26C0-3201-4922-877C-6D00184D4AC4}" destId="{D3659C5A-A6D3-4016-9C34-54805B2B051F}" srcOrd="2" destOrd="0" parTransId="{6668A4BA-69DE-4398-BAB4-C73F44E2BAC7}" sibTransId="{7C14E0F2-FA63-4AE8-BD93-3C446CE46743}"/>
    <dgm:cxn modelId="{89A860E2-E1E9-4A2A-B769-12B8BF2540C9}" type="presOf" srcId="{AFC94CBA-D0A5-4836-8C40-03C36063FD7E}" destId="{B940A605-FC0C-4431-B1EC-3F68EC8B096E}" srcOrd="1" destOrd="0" presId="urn:microsoft.com/office/officeart/2005/8/layout/vList4#1"/>
    <dgm:cxn modelId="{48391927-A438-44A2-857B-D71083CAE38D}" type="presParOf" srcId="{9AFDC03B-234E-4EFA-96E9-7AE80DE23A19}" destId="{C4242D94-BAD8-49B3-9566-9FC23153A4B6}" srcOrd="0" destOrd="0" presId="urn:microsoft.com/office/officeart/2005/8/layout/vList4#1"/>
    <dgm:cxn modelId="{6234EAFE-014C-4B16-8F04-5EB921220313}" type="presParOf" srcId="{C4242D94-BAD8-49B3-9566-9FC23153A4B6}" destId="{AE032B28-1838-40F4-8083-3EFB267C706E}" srcOrd="0" destOrd="0" presId="urn:microsoft.com/office/officeart/2005/8/layout/vList4#1"/>
    <dgm:cxn modelId="{5BC98BA1-BCD7-4ABA-A4D7-4DF140360057}" type="presParOf" srcId="{C4242D94-BAD8-49B3-9566-9FC23153A4B6}" destId="{974C1383-08DE-48ED-9FC7-8E90B6975BDA}" srcOrd="1" destOrd="0" presId="urn:microsoft.com/office/officeart/2005/8/layout/vList4#1"/>
    <dgm:cxn modelId="{3252E101-EF2F-4FBC-BBCC-ACD73F83B202}" type="presParOf" srcId="{C4242D94-BAD8-49B3-9566-9FC23153A4B6}" destId="{B4E3685B-D826-4E11-BB0A-C4C059AF916B}" srcOrd="2" destOrd="0" presId="urn:microsoft.com/office/officeart/2005/8/layout/vList4#1"/>
    <dgm:cxn modelId="{BBFC9005-0284-4BD7-9DC2-BC1A5059A0D4}" type="presParOf" srcId="{9AFDC03B-234E-4EFA-96E9-7AE80DE23A19}" destId="{58896D02-F649-4098-9CAD-E78CEED0C06C}" srcOrd="1" destOrd="0" presId="urn:microsoft.com/office/officeart/2005/8/layout/vList4#1"/>
    <dgm:cxn modelId="{87757DA3-AC1E-4839-8B5A-0E1EB9A3054D}" type="presParOf" srcId="{9AFDC03B-234E-4EFA-96E9-7AE80DE23A19}" destId="{678F076A-7615-45EA-80C7-9AF4D62169A1}" srcOrd="2" destOrd="0" presId="urn:microsoft.com/office/officeart/2005/8/layout/vList4#1"/>
    <dgm:cxn modelId="{2F82C2DD-F570-452A-A092-5AFE58869A5B}" type="presParOf" srcId="{678F076A-7615-45EA-80C7-9AF4D62169A1}" destId="{9A37B005-35FF-48B5-932A-F30961BEDFD9}" srcOrd="0" destOrd="0" presId="urn:microsoft.com/office/officeart/2005/8/layout/vList4#1"/>
    <dgm:cxn modelId="{A93546F7-1D49-4766-8E27-8761C39FFE20}" type="presParOf" srcId="{678F076A-7615-45EA-80C7-9AF4D62169A1}" destId="{DB7B8405-574A-4DF6-AD0F-8C73EC0675B3}" srcOrd="1" destOrd="0" presId="urn:microsoft.com/office/officeart/2005/8/layout/vList4#1"/>
    <dgm:cxn modelId="{B773E10B-E067-436B-9636-69315FE2666F}" type="presParOf" srcId="{678F076A-7615-45EA-80C7-9AF4D62169A1}" destId="{B940A605-FC0C-4431-B1EC-3F68EC8B096E}" srcOrd="2" destOrd="0" presId="urn:microsoft.com/office/officeart/2005/8/layout/vList4#1"/>
    <dgm:cxn modelId="{C814487E-7B54-43D2-A7C1-EA1BAC908F50}" type="presParOf" srcId="{9AFDC03B-234E-4EFA-96E9-7AE80DE23A19}" destId="{168887BD-435A-4B3C-8A2B-394C6339A7E0}" srcOrd="3" destOrd="0" presId="urn:microsoft.com/office/officeart/2005/8/layout/vList4#1"/>
    <dgm:cxn modelId="{F58B13DF-884A-4D87-A142-8316A215E1CA}" type="presParOf" srcId="{9AFDC03B-234E-4EFA-96E9-7AE80DE23A19}" destId="{C1DA5EBC-2396-42A8-BBCD-7C7DF8D19A82}" srcOrd="4" destOrd="0" presId="urn:microsoft.com/office/officeart/2005/8/layout/vList4#1"/>
    <dgm:cxn modelId="{F6CDF2BB-4B55-4FC3-A33D-9C1ED6011CBC}" type="presParOf" srcId="{C1DA5EBC-2396-42A8-BBCD-7C7DF8D19A82}" destId="{35F130C6-723C-469A-804D-E02091490848}" srcOrd="0" destOrd="0" presId="urn:microsoft.com/office/officeart/2005/8/layout/vList4#1"/>
    <dgm:cxn modelId="{64D4A128-BA16-4E20-AED7-0BCD794CA60F}" type="presParOf" srcId="{C1DA5EBC-2396-42A8-BBCD-7C7DF8D19A82}" destId="{75313EC6-70D9-40B9-99CC-C618CBDFFCDB}" srcOrd="1" destOrd="0" presId="urn:microsoft.com/office/officeart/2005/8/layout/vList4#1"/>
    <dgm:cxn modelId="{3E3CACC4-948D-4E30-A25F-2FB362516853}" type="presParOf" srcId="{C1DA5EBC-2396-42A8-BBCD-7C7DF8D19A82}" destId="{A3191880-EF1D-45ED-B4B4-CE6F345BA1FB}" srcOrd="2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9E862F-3EC4-429E-8DBB-588276232F37}">
      <dsp:nvSpPr>
        <dsp:cNvPr id="0" name=""/>
        <dsp:cNvSpPr/>
      </dsp:nvSpPr>
      <dsp:spPr>
        <a:xfrm>
          <a:off x="0" y="27082"/>
          <a:ext cx="11403534" cy="18135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100" kern="1200" dirty="0"/>
            <a:t>1 слово –ветер, возникающий на берегу водоёмов, дважды в сутки меняющий своё направление на противоположное.</a:t>
          </a:r>
        </a:p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100" kern="1200" dirty="0"/>
        </a:p>
      </dsp:txBody>
      <dsp:txXfrm>
        <a:off x="88528" y="115610"/>
        <a:ext cx="11226478" cy="1636444"/>
      </dsp:txXfrm>
    </dsp:sp>
    <dsp:sp modelId="{921B5AF6-E9CF-42F8-B5BF-8E1C55176201}">
      <dsp:nvSpPr>
        <dsp:cNvPr id="0" name=""/>
        <dsp:cNvSpPr/>
      </dsp:nvSpPr>
      <dsp:spPr>
        <a:xfrm>
          <a:off x="0" y="1929862"/>
          <a:ext cx="11403534" cy="18135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100" kern="1200" dirty="0"/>
            <a:t>2 слово – положительные формы рельефа, в пределах которых наблюдаются значительные перепады высот. </a:t>
          </a:r>
        </a:p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100" kern="1200" dirty="0"/>
        </a:p>
      </dsp:txBody>
      <dsp:txXfrm>
        <a:off x="88528" y="2018390"/>
        <a:ext cx="11226478" cy="16364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9E862F-3EC4-429E-8DBB-588276232F37}">
      <dsp:nvSpPr>
        <dsp:cNvPr id="0" name=""/>
        <dsp:cNvSpPr/>
      </dsp:nvSpPr>
      <dsp:spPr>
        <a:xfrm>
          <a:off x="0" y="258922"/>
          <a:ext cx="11403534" cy="10342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1. Приспособление в весах в виде стержня, вращающееся вокруг точки опоры, служащее для уравновешивания груза  и взвешиваемого материала</a:t>
          </a:r>
        </a:p>
      </dsp:txBody>
      <dsp:txXfrm>
        <a:off x="50489" y="309411"/>
        <a:ext cx="11302556" cy="933302"/>
      </dsp:txXfrm>
    </dsp:sp>
    <dsp:sp modelId="{DA7618F4-1CD5-402A-A00E-00F1FD840D77}">
      <dsp:nvSpPr>
        <dsp:cNvPr id="0" name=""/>
        <dsp:cNvSpPr/>
      </dsp:nvSpPr>
      <dsp:spPr>
        <a:xfrm>
          <a:off x="0" y="1368082"/>
          <a:ext cx="11403534" cy="10342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2. Толстая изогнутая деревянная планка с крючками на концах для носки вёдер на плече. </a:t>
          </a:r>
        </a:p>
      </dsp:txBody>
      <dsp:txXfrm>
        <a:off x="50489" y="1418571"/>
        <a:ext cx="11302556" cy="933302"/>
      </dsp:txXfrm>
    </dsp:sp>
    <dsp:sp modelId="{C87F3389-A450-445A-A8E8-445371D9E41E}">
      <dsp:nvSpPr>
        <dsp:cNvPr id="0" name=""/>
        <dsp:cNvSpPr/>
      </dsp:nvSpPr>
      <dsp:spPr>
        <a:xfrm>
          <a:off x="0" y="2477242"/>
          <a:ext cx="11403534" cy="10342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Коромысло</a:t>
          </a:r>
        </a:p>
      </dsp:txBody>
      <dsp:txXfrm>
        <a:off x="50489" y="2527731"/>
        <a:ext cx="11302556" cy="9333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9E862F-3EC4-429E-8DBB-588276232F37}">
      <dsp:nvSpPr>
        <dsp:cNvPr id="0" name=""/>
        <dsp:cNvSpPr/>
      </dsp:nvSpPr>
      <dsp:spPr>
        <a:xfrm>
          <a:off x="0" y="258931"/>
          <a:ext cx="11403534" cy="15912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/>
            <a:t>1 Деталь машины, передающая крутящий момент и поддерживающая вращающиеся детали</a:t>
          </a:r>
        </a:p>
      </dsp:txBody>
      <dsp:txXfrm>
        <a:off x="77676" y="336607"/>
        <a:ext cx="11248182" cy="14358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64B43-8E45-49EB-8627-2C39E162DBB4}">
      <dsp:nvSpPr>
        <dsp:cNvPr id="0" name=""/>
        <dsp:cNvSpPr/>
      </dsp:nvSpPr>
      <dsp:spPr>
        <a:xfrm rot="16200000">
          <a:off x="-1116245" y="2771060"/>
          <a:ext cx="4226560" cy="385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0250" bIns="0" numCol="1" spcCol="1270" anchor="t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700" kern="1200"/>
        </a:p>
      </dsp:txBody>
      <dsp:txXfrm>
        <a:off x="-1116245" y="2771060"/>
        <a:ext cx="4226560" cy="385794"/>
      </dsp:txXfrm>
    </dsp:sp>
    <dsp:sp modelId="{5AAAD7BA-7642-44D0-AA60-9024823B61DC}">
      <dsp:nvSpPr>
        <dsp:cNvPr id="0" name=""/>
        <dsp:cNvSpPr/>
      </dsp:nvSpPr>
      <dsp:spPr>
        <a:xfrm>
          <a:off x="407697" y="709003"/>
          <a:ext cx="3308803" cy="42265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340250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 dirty="0"/>
            <a:t>1. В древнем Риме лицо, бравшее под покровительство малоимущих граждан</a:t>
          </a:r>
        </a:p>
      </dsp:txBody>
      <dsp:txXfrm>
        <a:off x="407697" y="709003"/>
        <a:ext cx="3308803" cy="4226560"/>
      </dsp:txXfrm>
    </dsp:sp>
    <dsp:sp modelId="{344E3F80-9F0D-4DF8-97A5-DFE85CC5D5CA}">
      <dsp:nvSpPr>
        <dsp:cNvPr id="0" name=""/>
        <dsp:cNvSpPr/>
      </dsp:nvSpPr>
      <dsp:spPr>
        <a:xfrm>
          <a:off x="804136" y="341428"/>
          <a:ext cx="771589" cy="77158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2C037F-C5B8-4013-9E37-1D97763BCF88}">
      <dsp:nvSpPr>
        <dsp:cNvPr id="0" name=""/>
        <dsp:cNvSpPr/>
      </dsp:nvSpPr>
      <dsp:spPr>
        <a:xfrm rot="16200000">
          <a:off x="2518574" y="2771060"/>
          <a:ext cx="4226560" cy="385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0250" bIns="0" numCol="1" spcCol="1270" anchor="t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700" kern="1200"/>
        </a:p>
      </dsp:txBody>
      <dsp:txXfrm>
        <a:off x="2518574" y="2771060"/>
        <a:ext cx="4226560" cy="385794"/>
      </dsp:txXfrm>
    </dsp:sp>
    <dsp:sp modelId="{67F217EF-F59B-43EA-BF16-BEDDC6341937}">
      <dsp:nvSpPr>
        <dsp:cNvPr id="0" name=""/>
        <dsp:cNvSpPr/>
      </dsp:nvSpPr>
      <dsp:spPr>
        <a:xfrm>
          <a:off x="4329115" y="683221"/>
          <a:ext cx="2956677" cy="42265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340250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 dirty="0"/>
            <a:t>2. Пуля или дробь с зарядом и капсюлем, заключённое в гильзе </a:t>
          </a:r>
        </a:p>
      </dsp:txBody>
      <dsp:txXfrm>
        <a:off x="4329115" y="683221"/>
        <a:ext cx="2956677" cy="4226560"/>
      </dsp:txXfrm>
    </dsp:sp>
    <dsp:sp modelId="{B9518E9B-1948-4913-98A2-4A3F32C85E98}">
      <dsp:nvSpPr>
        <dsp:cNvPr id="0" name=""/>
        <dsp:cNvSpPr/>
      </dsp:nvSpPr>
      <dsp:spPr>
        <a:xfrm>
          <a:off x="4438957" y="341428"/>
          <a:ext cx="771589" cy="77158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098553-FDBC-467B-B2EC-B3C7964BC546}">
      <dsp:nvSpPr>
        <dsp:cNvPr id="0" name=""/>
        <dsp:cNvSpPr/>
      </dsp:nvSpPr>
      <dsp:spPr>
        <a:xfrm rot="16200000">
          <a:off x="5860648" y="2771060"/>
          <a:ext cx="4226560" cy="385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0250" bIns="0" numCol="1" spcCol="1270" anchor="t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700" kern="1200"/>
        </a:p>
      </dsp:txBody>
      <dsp:txXfrm>
        <a:off x="5860648" y="2771060"/>
        <a:ext cx="4226560" cy="385794"/>
      </dsp:txXfrm>
    </dsp:sp>
    <dsp:sp modelId="{8A6D15E3-7536-4CD9-895A-2451167C3D56}">
      <dsp:nvSpPr>
        <dsp:cNvPr id="0" name=""/>
        <dsp:cNvSpPr/>
      </dsp:nvSpPr>
      <dsp:spPr>
        <a:xfrm>
          <a:off x="7766004" y="709003"/>
          <a:ext cx="2723310" cy="42265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340250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 dirty="0"/>
            <a:t>Патрон</a:t>
          </a:r>
        </a:p>
      </dsp:txBody>
      <dsp:txXfrm>
        <a:off x="7766004" y="709003"/>
        <a:ext cx="2723310" cy="4226560"/>
      </dsp:txXfrm>
    </dsp:sp>
    <dsp:sp modelId="{13EBF21A-93A1-4C09-AFB0-70B594E1D9C7}">
      <dsp:nvSpPr>
        <dsp:cNvPr id="0" name=""/>
        <dsp:cNvSpPr/>
      </dsp:nvSpPr>
      <dsp:spPr>
        <a:xfrm>
          <a:off x="7781030" y="341428"/>
          <a:ext cx="771589" cy="77158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032B28-1838-40F4-8083-3EFB267C706E}">
      <dsp:nvSpPr>
        <dsp:cNvPr id="0" name=""/>
        <dsp:cNvSpPr/>
      </dsp:nvSpPr>
      <dsp:spPr>
        <a:xfrm>
          <a:off x="0" y="0"/>
          <a:ext cx="10612192" cy="1693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1.Деталь машин и механизмов для поддержания вращающихся частей, не передающая полезного крутящего момента; бывают вращающиеся и неподвижные.</a:t>
          </a:r>
        </a:p>
      </dsp:txBody>
      <dsp:txXfrm>
        <a:off x="2291771" y="0"/>
        <a:ext cx="8320420" cy="1693333"/>
      </dsp:txXfrm>
    </dsp:sp>
    <dsp:sp modelId="{974C1383-08DE-48ED-9FC7-8E90B6975BDA}">
      <dsp:nvSpPr>
        <dsp:cNvPr id="0" name=""/>
        <dsp:cNvSpPr/>
      </dsp:nvSpPr>
      <dsp:spPr>
        <a:xfrm>
          <a:off x="169333" y="169333"/>
          <a:ext cx="2122438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37B005-35FF-48B5-932A-F30961BEDFD9}">
      <dsp:nvSpPr>
        <dsp:cNvPr id="0" name=""/>
        <dsp:cNvSpPr/>
      </dsp:nvSpPr>
      <dsp:spPr>
        <a:xfrm>
          <a:off x="0" y="1862666"/>
          <a:ext cx="10612192" cy="1693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2.Крутят они стараясь, вертят земную …</a:t>
          </a:r>
        </a:p>
      </dsp:txBody>
      <dsp:txXfrm>
        <a:off x="2291771" y="1862666"/>
        <a:ext cx="8320420" cy="1693333"/>
      </dsp:txXfrm>
    </dsp:sp>
    <dsp:sp modelId="{DB7B8405-574A-4DF6-AD0F-8C73EC0675B3}">
      <dsp:nvSpPr>
        <dsp:cNvPr id="0" name=""/>
        <dsp:cNvSpPr/>
      </dsp:nvSpPr>
      <dsp:spPr>
        <a:xfrm>
          <a:off x="169333" y="2032000"/>
          <a:ext cx="2122438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130C6-723C-469A-804D-E02091490848}">
      <dsp:nvSpPr>
        <dsp:cNvPr id="0" name=""/>
        <dsp:cNvSpPr/>
      </dsp:nvSpPr>
      <dsp:spPr>
        <a:xfrm>
          <a:off x="0" y="3725333"/>
          <a:ext cx="10612192" cy="1693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Ось</a:t>
          </a:r>
        </a:p>
      </dsp:txBody>
      <dsp:txXfrm>
        <a:off x="2291771" y="3725333"/>
        <a:ext cx="8320420" cy="1693333"/>
      </dsp:txXfrm>
    </dsp:sp>
    <dsp:sp modelId="{75313EC6-70D9-40B9-99CC-C618CBDFFCDB}">
      <dsp:nvSpPr>
        <dsp:cNvPr id="0" name=""/>
        <dsp:cNvSpPr/>
      </dsp:nvSpPr>
      <dsp:spPr>
        <a:xfrm>
          <a:off x="169333" y="3894666"/>
          <a:ext cx="2122438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6331CCA4-9A8C-4775-8A8A-706EA21709F9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FEE060F6-4076-4CE9-9091-998EC1C8A5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3943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CA4-9A8C-4775-8A8A-706EA21709F9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60F6-4076-4CE9-9091-998EC1C8A5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08230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CA4-9A8C-4775-8A8A-706EA21709F9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60F6-4076-4CE9-9091-998EC1C8A5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290659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CA4-9A8C-4775-8A8A-706EA21709F9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60F6-4076-4CE9-9091-998EC1C8A5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31436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CA4-9A8C-4775-8A8A-706EA21709F9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60F6-4076-4CE9-9091-998EC1C8A5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80831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CA4-9A8C-4775-8A8A-706EA21709F9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60F6-4076-4CE9-9091-998EC1C8A5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22393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CA4-9A8C-4775-8A8A-706EA21709F9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60F6-4076-4CE9-9091-998EC1C8A5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59066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CA4-9A8C-4775-8A8A-706EA21709F9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60F6-4076-4CE9-9091-998EC1C8A5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083639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CA4-9A8C-4775-8A8A-706EA21709F9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60F6-4076-4CE9-9091-998EC1C8A5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75214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CA4-9A8C-4775-8A8A-706EA21709F9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60F6-4076-4CE9-9091-998EC1C8A5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45742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CA4-9A8C-4775-8A8A-706EA21709F9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60F6-4076-4CE9-9091-998EC1C8A5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94419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CA4-9A8C-4775-8A8A-706EA21709F9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60F6-4076-4CE9-9091-998EC1C8A5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44893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CA4-9A8C-4775-8A8A-706EA21709F9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60F6-4076-4CE9-9091-998EC1C8A5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49556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CA4-9A8C-4775-8A8A-706EA21709F9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60F6-4076-4CE9-9091-998EC1C8A5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6307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CA4-9A8C-4775-8A8A-706EA21709F9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60F6-4076-4CE9-9091-998EC1C8A5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56354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CA4-9A8C-4775-8A8A-706EA21709F9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60F6-4076-4CE9-9091-998EC1C8A5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73580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CCA4-9A8C-4775-8A8A-706EA21709F9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60F6-4076-4CE9-9091-998EC1C8A5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01346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331CCA4-9A8C-4775-8A8A-706EA21709F9}" type="datetimeFigureOut">
              <a:rPr lang="ru-RU" smtClean="0"/>
              <a:pPr/>
              <a:t>25.12.2016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EE060F6-4076-4CE9-9091-998EC1C8A5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9227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  <p:sldLayoutId id="2147484417" r:id="rId12"/>
    <p:sldLayoutId id="2147484418" r:id="rId13"/>
    <p:sldLayoutId id="2147484419" r:id="rId14"/>
    <p:sldLayoutId id="2147484420" r:id="rId15"/>
    <p:sldLayoutId id="2147484421" r:id="rId16"/>
    <p:sldLayoutId id="2147484422" r:id="rId17"/>
  </p:sldLayoutIdLst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/>
              <a:t>МИНИСТЕРСТВО ОБРАЗОВАНИЯ КАЛИНИНГРАДСКОЙ ОБЛАСТИ</a:t>
            </a:r>
            <a:br>
              <a:rPr lang="ru-RU" sz="2000" b="1" dirty="0"/>
            </a:br>
            <a:r>
              <a:rPr lang="ru-RU" sz="2000" b="1" dirty="0"/>
              <a:t>ГОСУДАРСТВЕННОЕ БЮДЖЕТНОЕ УЧРЕЖДЕНИЕ</a:t>
            </a:r>
            <a:br>
              <a:rPr lang="ru-RU" sz="2000" b="1" dirty="0"/>
            </a:br>
            <a:r>
              <a:rPr lang="ru-RU" sz="2000" b="1" dirty="0"/>
              <a:t>КАЛИНИНГРАДСКОЙ ОБЛАСТИ</a:t>
            </a:r>
            <a:br>
              <a:rPr lang="ru-RU" sz="2000" b="1" dirty="0"/>
            </a:br>
            <a:r>
              <a:rPr lang="ru-RU" sz="2000" b="1" dirty="0"/>
              <a:t>ПРОФЕССИОНАЛЬНАЯ  ОБРАЗОВАТЕЛЬНАЯ ОРГАНИЗАЦИЯ</a:t>
            </a:r>
            <a:br>
              <a:rPr lang="ru-RU" sz="2000" b="1" dirty="0"/>
            </a:br>
            <a:r>
              <a:rPr lang="ru-RU" sz="2000" b="1" dirty="0"/>
              <a:t>«КОЛЛЕДЖ ИНФОРМАЦИОННЫХ ТЕХНОЛОГИЙ И СТРОИТЕЛЬСТВА»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6700" b="1" dirty="0"/>
              <a:t>конкурс знатоков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4400" b="1" i="1" dirty="0"/>
              <a:t>                                                  </a:t>
            </a:r>
            <a:r>
              <a:rPr lang="ru-RU" sz="2700" b="1" i="1" dirty="0" err="1"/>
              <a:t>подготовилА</a:t>
            </a:r>
            <a:r>
              <a:rPr lang="ru-RU" sz="2700" b="1" i="1" dirty="0"/>
              <a:t>  </a:t>
            </a:r>
            <a:r>
              <a:rPr lang="ru-RU" sz="2700" b="1" i="1" dirty="0" err="1"/>
              <a:t>преподавателЬ</a:t>
            </a:r>
            <a:r>
              <a:rPr lang="ru-RU" sz="2700" b="1" i="1" dirty="0"/>
              <a:t>:</a:t>
            </a:r>
            <a:br>
              <a:rPr lang="ru-RU" sz="2700" b="1" i="1" dirty="0"/>
            </a:br>
            <a:r>
              <a:rPr lang="ru-RU" sz="2700" b="1" i="1" dirty="0"/>
              <a:t>                                                                   				</a:t>
            </a:r>
            <a:br>
              <a:rPr lang="ru-RU" sz="2700" b="1" i="1" dirty="0"/>
            </a:br>
            <a:r>
              <a:rPr lang="ru-RU" sz="2700" b="1" i="1" dirty="0"/>
              <a:t>                                                                                                        попович А.А.</a:t>
            </a:r>
            <a:br>
              <a:rPr lang="ru-RU" sz="2700" b="1" i="1" dirty="0"/>
            </a:br>
            <a:r>
              <a:rPr lang="ru-RU" sz="2700" b="1" i="1" dirty="0"/>
              <a:t>                                               </a:t>
            </a:r>
            <a:r>
              <a:rPr lang="ru-RU" sz="1800" b="1" dirty="0"/>
              <a:t>                                                                      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2200" b="1" dirty="0"/>
              <a:t>Калининград 2016</a:t>
            </a:r>
          </a:p>
        </p:txBody>
      </p:sp>
    </p:spTree>
    <p:extLst>
      <p:ext uri="{BB962C8B-B14F-4D97-AF65-F5344CB8AC3E}">
        <p14:creationId xmlns="" xmlns:p14="http://schemas.microsoft.com/office/powerpoint/2010/main" val="38351592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5570"/>
            <a:ext cx="12192000" cy="10528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6700" b="1" dirty="0"/>
              <a:t>«</a:t>
            </a:r>
            <a:r>
              <a:rPr lang="ru-RU" sz="4900" b="1" dirty="0"/>
              <a:t>знаешь ли ты историю</a:t>
            </a:r>
            <a:r>
              <a:rPr lang="ru-RU" sz="6700" b="1" dirty="0"/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907" y="1298637"/>
            <a:ext cx="11403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Материал, образованный соединением разнородных материалов одно целое, называется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03656" y="2969323"/>
            <a:ext cx="5256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Композит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312" y="2827584"/>
            <a:ext cx="562927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754760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5570"/>
            <a:ext cx="12192000" cy="10528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6700" b="1" dirty="0"/>
              <a:t>«</a:t>
            </a:r>
            <a:r>
              <a:rPr lang="ru-RU" sz="4900" b="1" dirty="0"/>
              <a:t>Знаешь ли ты историю</a:t>
            </a:r>
            <a:r>
              <a:rPr lang="ru-RU" sz="6700" b="1" dirty="0"/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908" y="1088110"/>
            <a:ext cx="81966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Кому принадлежат слова:</a:t>
            </a:r>
          </a:p>
          <a:p>
            <a:pPr algn="ctr"/>
            <a:r>
              <a:rPr lang="ru-RU" sz="3600" dirty="0"/>
              <a:t>«Мосты чугунные чрез воды</a:t>
            </a:r>
          </a:p>
          <a:p>
            <a:pPr algn="ctr"/>
            <a:r>
              <a:rPr lang="ru-RU" sz="3600" dirty="0"/>
              <a:t>Шагнут широкою дугой, </a:t>
            </a:r>
          </a:p>
          <a:p>
            <a:pPr algn="ctr"/>
            <a:r>
              <a:rPr lang="ru-RU" sz="3600" dirty="0"/>
              <a:t>Раздвинем горы, под водой</a:t>
            </a:r>
          </a:p>
          <a:p>
            <a:pPr algn="ctr"/>
            <a:r>
              <a:rPr lang="ru-RU" sz="3600" dirty="0"/>
              <a:t>Пророем дерзостные своды»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03656" y="3978319"/>
            <a:ext cx="5256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Пушки Александр Сергеевич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780" y="2418850"/>
            <a:ext cx="3207220" cy="416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281701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5570"/>
            <a:ext cx="12192000" cy="10528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6700" b="1" dirty="0"/>
              <a:t>«« 10 ИЗ 10»»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907" y="1297385"/>
            <a:ext cx="11403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1 Термическая обработка деталей токами СВЧ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35476" y="3102815"/>
            <a:ext cx="5256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(поверхностная закалка)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373" y="2283603"/>
            <a:ext cx="3896396" cy="433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102126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5570"/>
            <a:ext cx="12192000" cy="10528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6700" b="1" dirty="0"/>
              <a:t>«10 из 10»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907" y="1298637"/>
            <a:ext cx="11403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2 Разрез, выполненный пересекающимися плоскостями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06686" y="2535886"/>
            <a:ext cx="64888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(ломаный)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385" y="3429000"/>
            <a:ext cx="239077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240169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5570"/>
            <a:ext cx="12192000" cy="10528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6700" b="1" dirty="0"/>
              <a:t>«10 из 10»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00624" y="2316326"/>
            <a:ext cx="64888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(на разрезе показывают то, что находится за плоскостью сечения)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59430" y="1145078"/>
            <a:ext cx="8398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Разрез отличается от сечения, тем, что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815" y="3068660"/>
            <a:ext cx="378142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357228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5570"/>
            <a:ext cx="12192000" cy="10528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6700" b="1" dirty="0"/>
              <a:t>«10 из 10»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907" y="1298637"/>
            <a:ext cx="11403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Чугун отличается от стали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17154" y="2342813"/>
            <a:ext cx="7651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(процентным содержанием углерода)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35" y="3850782"/>
            <a:ext cx="5165739" cy="283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081287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5570"/>
            <a:ext cx="12192000" cy="10528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6700" b="1" dirty="0"/>
              <a:t>«10 из 10»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907" y="1298637"/>
            <a:ext cx="11403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Материал, который применяют в ракетостроении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4105" y="2316326"/>
            <a:ext cx="71456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Титан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448" y="2839546"/>
            <a:ext cx="4430332" cy="249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593215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5570"/>
            <a:ext cx="12192000" cy="10528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6700" b="1" dirty="0"/>
              <a:t>«10 из 10»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907" y="1298637"/>
            <a:ext cx="11403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Как называли людей, которые пытались получить философский камень?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4105" y="2316326"/>
            <a:ext cx="71456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(Алхимики)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925" y="3178399"/>
            <a:ext cx="70485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386918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5570"/>
            <a:ext cx="12192000" cy="10528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6700" b="1" dirty="0"/>
              <a:t>«10 из 10»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907" y="1298637"/>
            <a:ext cx="11403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Вредные примеси для стали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4851" y="2316326"/>
            <a:ext cx="3103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(сера и фосфор)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332" y="2775151"/>
            <a:ext cx="5074276" cy="3805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886864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5570"/>
            <a:ext cx="12192000" cy="10528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6700" b="1" dirty="0"/>
              <a:t>«10 из 10»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4232" y="1162164"/>
            <a:ext cx="11403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Прямоугольными называют проекции, у которых проецирующие лучи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4232" y="3962414"/>
            <a:ext cx="3103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(перпендикулярны плоскости проекций)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904" y="2733540"/>
            <a:ext cx="4524777" cy="339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015785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Тема урока «Конкурс знатоков»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4695" y="1672389"/>
            <a:ext cx="11550316" cy="486075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Тип урока: Урок актуализации ранее полученных знаний по географии, материаловедению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истории.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Форма урока: бинарный урок-практикум.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Технология: личностно-ориентированная, проблемно-исследовательская.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dirty="0" smtClean="0"/>
              <a:t>     </a:t>
            </a:r>
            <a:r>
              <a:rPr lang="ru-RU" sz="2400" dirty="0" smtClean="0"/>
              <a:t>Методическая цель урока -показать технологию проведения бинарного урока.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Обеспечение урока: компьютер, проектор;</a:t>
            </a:r>
          </a:p>
          <a:p>
            <a:pPr>
              <a:buNone/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Методы и приёмы обучения: </a:t>
            </a:r>
            <a:br>
              <a:rPr lang="ru-RU" sz="2400" dirty="0" smtClean="0"/>
            </a:br>
            <a:r>
              <a:rPr lang="ru-RU" sz="2400" dirty="0" smtClean="0"/>
              <a:t>•методы словесной передачи и слухового восприятия информации (приёмы: беседа, дискуссия);</a:t>
            </a:r>
            <a:br>
              <a:rPr lang="ru-RU" sz="2400" dirty="0" smtClean="0"/>
            </a:br>
            <a:r>
              <a:rPr lang="ru-RU" sz="2400" dirty="0" smtClean="0"/>
              <a:t>•методы наглядной передачи и зрительного восприятия информации (приёмы: наблюдение, демонстрация);</a:t>
            </a:r>
            <a:br>
              <a:rPr lang="ru-RU" sz="2400" dirty="0" smtClean="0"/>
            </a:br>
            <a:r>
              <a:rPr lang="ru-RU" sz="2400" dirty="0" smtClean="0"/>
              <a:t>•методы контроля (приёмы: фронтальный и индивидуальный опрос, практическая и самостоятельная работа);</a:t>
            </a:r>
            <a:br>
              <a:rPr lang="ru-RU" sz="2400" dirty="0" smtClean="0"/>
            </a:br>
            <a:r>
              <a:rPr lang="ru-RU" sz="2400" dirty="0" smtClean="0"/>
              <a:t>•метод стимулирования и мотивации (приёмы: сочетание двух учебных дисциплин на одном уроке, индивидуальная практическая деятельность; создание ситуации взаимопомощи).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Принципы обучения: научность, системность, логичность, наглядность.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"/>
            <a:ext cx="10131427" cy="1558344"/>
          </a:xfrm>
        </p:spPr>
        <p:txBody>
          <a:bodyPr>
            <a:normAutofit/>
          </a:bodyPr>
          <a:lstStyle/>
          <a:p>
            <a:pPr algn="ctr"/>
            <a:r>
              <a:rPr lang="ru-RU" sz="6000" dirty="0"/>
              <a:t>«</a:t>
            </a:r>
            <a:r>
              <a:rPr lang="ru-RU" sz="6000" b="1" dirty="0"/>
              <a:t>10 из 10</a:t>
            </a:r>
            <a:r>
              <a:rPr lang="ru-RU" sz="6000" dirty="0"/>
              <a:t>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8678" y="1905393"/>
            <a:ext cx="10131428" cy="860400"/>
          </a:xfrm>
        </p:spPr>
        <p:txBody>
          <a:bodyPr>
            <a:normAutofit/>
          </a:bodyPr>
          <a:lstStyle/>
          <a:p>
            <a:r>
              <a:rPr lang="ru-RU" sz="2800" b="1" dirty="0"/>
              <a:t>Эскиз от чертежа отличается тем, что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10583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(выполнен без применения чертёжных инструментов в глазомерном масштабе)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919" y="2795252"/>
            <a:ext cx="32004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66169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/>
              <a:t>«10 из 10»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99477" y="2123872"/>
            <a:ext cx="22510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ЕСКД – это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4776" y="3067856"/>
            <a:ext cx="87762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</a:t>
            </a:r>
            <a:r>
              <a:rPr lang="ru-RU" sz="3200" dirty="0"/>
              <a:t>Единая система конструкторской документации)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157" y="2123872"/>
            <a:ext cx="3141770" cy="457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261355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5570"/>
            <a:ext cx="12192000" cy="10528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6700" b="1" dirty="0"/>
              <a:t>««Поле чудес»»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2135313987"/>
              </p:ext>
            </p:extLst>
          </p:nvPr>
        </p:nvGraphicFramePr>
        <p:xfrm>
          <a:off x="535900" y="1497013"/>
          <a:ext cx="11403535" cy="3770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8759537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5570"/>
            <a:ext cx="12192000" cy="10528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6700" b="1" dirty="0"/>
              <a:t>« ОТГАДАЛКИ»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3488350605"/>
              </p:ext>
            </p:extLst>
          </p:nvPr>
        </p:nvGraphicFramePr>
        <p:xfrm>
          <a:off x="535900" y="1497013"/>
          <a:ext cx="11403535" cy="3770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3303260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5570"/>
            <a:ext cx="12192000" cy="10528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6700" b="1" dirty="0"/>
              <a:t>«</a:t>
            </a:r>
            <a:r>
              <a:rPr lang="ru-RU" sz="6700" b="1" dirty="0" err="1"/>
              <a:t>отгадалки</a:t>
            </a:r>
            <a:r>
              <a:rPr lang="ru-RU" sz="6700" b="1" dirty="0"/>
              <a:t>»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3483181370"/>
              </p:ext>
            </p:extLst>
          </p:nvPr>
        </p:nvGraphicFramePr>
        <p:xfrm>
          <a:off x="394231" y="1187920"/>
          <a:ext cx="11403535" cy="2160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316557" y="3148555"/>
            <a:ext cx="11403534" cy="1591200"/>
            <a:chOff x="0" y="258931"/>
            <a:chExt cx="11403534" cy="15912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258931"/>
              <a:ext cx="11403534" cy="1591200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77676" y="336607"/>
              <a:ext cx="11248182" cy="143584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000" dirty="0"/>
                <a:t>2Картина Айвазовского «Девятый …»</a:t>
              </a:r>
              <a:endParaRPr lang="ru-RU" sz="4000" kern="1200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16557" y="4887203"/>
            <a:ext cx="11403534" cy="1591200"/>
            <a:chOff x="0" y="258931"/>
            <a:chExt cx="11403534" cy="15912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0" y="258931"/>
              <a:ext cx="11403534" cy="1591200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77676" y="336607"/>
              <a:ext cx="11248182" cy="143584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000" kern="1200" dirty="0"/>
                <a:t> </a:t>
              </a:r>
              <a:r>
                <a:rPr lang="ru-RU" sz="4000" dirty="0"/>
                <a:t>Вал</a:t>
              </a:r>
              <a:endParaRPr lang="ru-RU" sz="4000" kern="12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7806475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60620" y="0"/>
            <a:ext cx="8435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/>
              <a:t>«</a:t>
            </a:r>
            <a:r>
              <a:rPr lang="ru-RU" sz="7200" dirty="0" err="1"/>
              <a:t>отгадалки</a:t>
            </a:r>
            <a:r>
              <a:rPr lang="ru-RU" sz="7200" dirty="0"/>
              <a:t>»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4016439267"/>
              </p:ext>
            </p:extLst>
          </p:nvPr>
        </p:nvGraphicFramePr>
        <p:xfrm>
          <a:off x="566671" y="1106033"/>
          <a:ext cx="1098567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834190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5570"/>
            <a:ext cx="12192000" cy="10528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6700" b="1" dirty="0"/>
              <a:t>«</a:t>
            </a:r>
            <a:r>
              <a:rPr lang="ru-RU" sz="6600" b="1" dirty="0" err="1"/>
              <a:t>Отгадалки</a:t>
            </a:r>
            <a:r>
              <a:rPr lang="ru-RU" sz="6700" b="1" dirty="0"/>
              <a:t>»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4252832161"/>
              </p:ext>
            </p:extLst>
          </p:nvPr>
        </p:nvGraphicFramePr>
        <p:xfrm>
          <a:off x="875763" y="1221942"/>
          <a:ext cx="1061219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42240217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9737"/>
            <a:ext cx="12192000" cy="10528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6700" b="1" dirty="0"/>
              <a:t>«</a:t>
            </a:r>
            <a:r>
              <a:rPr lang="ru-RU" sz="6600" b="1" dirty="0"/>
              <a:t>Найди продолжение пословицы</a:t>
            </a:r>
            <a:r>
              <a:rPr lang="ru-RU" sz="6700" b="1" dirty="0"/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9259" y="2252661"/>
            <a:ext cx="6499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У халатности три брата: авось, небось …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94700" y="3434401"/>
            <a:ext cx="5485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Лучше сидеть сложа руки, чем делать …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38885" y="4892829"/>
            <a:ext cx="37160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Большая работа требует …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569" y="2283232"/>
            <a:ext cx="3465624" cy="23023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32991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9737"/>
            <a:ext cx="12192000" cy="10528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6700" b="1" dirty="0"/>
              <a:t>«</a:t>
            </a:r>
            <a:r>
              <a:rPr lang="ru-RU" sz="6600" b="1" dirty="0"/>
              <a:t>Найди продолжение пословицы</a:t>
            </a:r>
            <a:r>
              <a:rPr lang="ru-RU" sz="6700" b="1" dirty="0"/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2248349"/>
            <a:ext cx="6499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Побеждают не числом, а уменьем…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0583" y="2955407"/>
            <a:ext cx="7521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Не тот молодец, кто нашел себе дело, а тот молодец, …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62551" y="3828192"/>
            <a:ext cx="4218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Умелый тоже ошибается, да …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92393" y="4615318"/>
            <a:ext cx="3388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У кого сноровка, тот и …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95269" y="5402444"/>
            <a:ext cx="3404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Человек без умения – …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17667" t="52610" b="2042"/>
          <a:stretch/>
        </p:blipFill>
        <p:spPr>
          <a:xfrm>
            <a:off x="6545132" y="4772286"/>
            <a:ext cx="5646868" cy="20734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35900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9737"/>
            <a:ext cx="12192000" cy="10528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6700" b="1" dirty="0"/>
              <a:t>«</a:t>
            </a:r>
            <a:r>
              <a:rPr lang="ru-RU" sz="6600" b="1" dirty="0"/>
              <a:t>Найди продолжение пословицы</a:t>
            </a:r>
            <a:r>
              <a:rPr lang="ru-RU" sz="6700" b="1" dirty="0"/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2248349"/>
            <a:ext cx="6499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Кто ладно строит, тот…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0583" y="2955407"/>
            <a:ext cx="5627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Мастером нельзя родиться, мастерству…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62551" y="3828192"/>
            <a:ext cx="3279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Мастерские руки – от…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08348" y="4615318"/>
            <a:ext cx="6246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Передовиком каждый может стать, кто</a:t>
            </a:r>
            <a:r>
              <a:rPr lang="ru-RU" sz="2400" i="1" dirty="0"/>
              <a:t>… 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95269" y="5402444"/>
            <a:ext cx="3915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Работай руками и головой…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231" y="2846231"/>
            <a:ext cx="4011769" cy="40117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87299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676" y="151018"/>
            <a:ext cx="11515323" cy="879292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/>
              <a:t>Цели: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67714689"/>
              </p:ext>
            </p:extLst>
          </p:nvPr>
        </p:nvGraphicFramePr>
        <p:xfrm>
          <a:off x="457735" y="1634298"/>
          <a:ext cx="11390828" cy="4264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2556399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529" y="2449301"/>
            <a:ext cx="10969578" cy="72813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/>
              <a:t>Благодарю за внимание!!!</a:t>
            </a:r>
          </a:p>
        </p:txBody>
      </p:sp>
    </p:spTree>
    <p:extLst>
      <p:ext uri="{BB962C8B-B14F-4D97-AF65-F5344CB8AC3E}">
        <p14:creationId xmlns="" xmlns:p14="http://schemas.microsoft.com/office/powerpoint/2010/main" val="14506336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>
            <a:spLocks/>
          </p:cNvSpPr>
          <p:nvPr/>
        </p:nvSpPr>
        <p:spPr>
          <a:xfrm>
            <a:off x="1484303" y="751262"/>
            <a:ext cx="10018713" cy="121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66134" y="953035"/>
            <a:ext cx="8079376" cy="5460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/>
              <a:t>Знания, не рожденные опытом, </a:t>
            </a:r>
            <a:endParaRPr lang="ru-RU" sz="4000" dirty="0"/>
          </a:p>
          <a:p>
            <a:r>
              <a:rPr lang="ru-RU" sz="4000" b="1" dirty="0"/>
              <a:t>матерью всякой достоверности, </a:t>
            </a:r>
            <a:endParaRPr lang="ru-RU" sz="4000" dirty="0"/>
          </a:p>
          <a:p>
            <a:r>
              <a:rPr lang="ru-RU" sz="4000" b="1" dirty="0"/>
              <a:t>бесплодны и полны ошибок.</a:t>
            </a:r>
          </a:p>
          <a:p>
            <a:endParaRPr lang="ru-RU" sz="4000" b="1" dirty="0"/>
          </a:p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4000" i="1" dirty="0"/>
              <a:t>-Леонардо да Винчи-</a:t>
            </a:r>
            <a:endParaRPr lang="ru-RU" sz="4000" dirty="0"/>
          </a:p>
          <a:p>
            <a:pPr algn="just"/>
            <a:endParaRPr lang="ru-RU" b="1" dirty="0"/>
          </a:p>
          <a:p>
            <a:pPr algn="just"/>
            <a:endParaRPr lang="ru-RU" b="1" dirty="0"/>
          </a:p>
          <a:p>
            <a:pPr algn="just"/>
            <a:endParaRPr lang="ru-RU" b="1" dirty="0"/>
          </a:p>
          <a:p>
            <a:pPr algn="just"/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197" y="2881647"/>
            <a:ext cx="5301803" cy="39763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57842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5570"/>
            <a:ext cx="12192000" cy="10528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6700" b="1" dirty="0"/>
              <a:t> « </a:t>
            </a:r>
            <a:r>
              <a:rPr lang="ru-RU" sz="4900" b="1" dirty="0"/>
              <a:t>ЗНАЕШЬ ЛИ ТЫ ИСТОРИЮ?»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0609" y="3042368"/>
            <a:ext cx="5256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титаник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4249" y="1444460"/>
            <a:ext cx="10135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 1912 году из-за дефекта 3 млн. заклёпок потерпел крушение один из крупнейших кораблей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085" y="3042368"/>
            <a:ext cx="6096246" cy="344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884063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5570"/>
            <a:ext cx="12192000" cy="10528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6700" b="1" dirty="0"/>
              <a:t>«</a:t>
            </a:r>
            <a:r>
              <a:rPr lang="ru-RU" sz="4900" b="1" dirty="0"/>
              <a:t>Знаешь ли ты историю</a:t>
            </a:r>
            <a:r>
              <a:rPr lang="ru-RU" sz="6700" b="1" dirty="0"/>
              <a:t>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97735" y="3945832"/>
            <a:ext cx="5256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китай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3037" y="1408991"/>
            <a:ext cx="94402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В каком государстве раньше, чем в Европе  стали выплавлять чугун, отливать в формы фигурки Будды из бронзы и чугуна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990" y="2754219"/>
            <a:ext cx="4572888" cy="342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768575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5570"/>
            <a:ext cx="12192000" cy="10528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6700" b="1" dirty="0"/>
              <a:t>«</a:t>
            </a:r>
            <a:r>
              <a:rPr lang="ru-RU" sz="4900" b="1" dirty="0"/>
              <a:t>знаешь ли ты историю</a:t>
            </a:r>
            <a:r>
              <a:rPr lang="ru-RU" sz="6700" b="1" dirty="0"/>
              <a:t>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06828" y="3081005"/>
            <a:ext cx="5256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Леонардо да Винчи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4068" y="1122489"/>
            <a:ext cx="104945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На рисунках какого художника был изображён прокатный стан для получения тонкой ленты из золота и серебра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162" y="2199707"/>
            <a:ext cx="5753100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158191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5570"/>
            <a:ext cx="12192000" cy="10528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6700" b="1" dirty="0"/>
              <a:t>«</a:t>
            </a:r>
            <a:r>
              <a:rPr lang="ru-RU" sz="4900" b="1" dirty="0"/>
              <a:t>знаешь ли ты историю</a:t>
            </a:r>
            <a:r>
              <a:rPr lang="ru-RU" sz="6700" b="1" dirty="0"/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907" y="1298637"/>
            <a:ext cx="114035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В орудиях Александра Македонского использовались роликовые подшипники. Из какого материала они были изготовлены?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06828" y="3081005"/>
            <a:ext cx="5256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деревянные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724" y="3429000"/>
            <a:ext cx="542925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634121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5570"/>
            <a:ext cx="12192000" cy="10528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6700" b="1" dirty="0"/>
              <a:t>«</a:t>
            </a:r>
            <a:r>
              <a:rPr lang="ru-RU" sz="4900" b="1" dirty="0"/>
              <a:t>знаешь ли ты историю</a:t>
            </a:r>
            <a:r>
              <a:rPr lang="ru-RU" sz="6700" b="1" dirty="0"/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907" y="1298637"/>
            <a:ext cx="114035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В 1912 году при покорении Южного полюса погибла экспедиция Р. Скотта из-за течи оловянных канистр с керосином.  Из-за чего потекли оловянные канистры?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7907" y="3445841"/>
            <a:ext cx="52560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(переход металла из одной кристаллической формы в другую из-за понижения температуры – аллотропическое превращение)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920" y="3249691"/>
            <a:ext cx="3728970" cy="302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266086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Небеса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TM03457452[[fn=Небесный]]</Template>
  <TotalTime>1793</TotalTime>
  <Words>585</Words>
  <Application>Microsoft Office PowerPoint</Application>
  <PresentationFormat>Произвольный</PresentationFormat>
  <Paragraphs>107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Небеса</vt:lpstr>
      <vt:lpstr>МИНИСТЕРСТВО ОБРАЗОВАНИЯ КАЛИНИНГРАДСКОЙ ОБЛАСТИ ГОСУДАРСТВЕННОЕ БЮДЖЕТНОЕ УЧРЕЖДЕНИЕ КАЛИНИНГРАДСКОЙ ОБЛАСТИ ПРОФЕССИОНАЛЬНАЯ  ОБРАЗОВАТЕЛЬНАЯ ОРГАНИЗАЦИЯ «КОЛЛЕДЖ ИНФОРМАЦИОННЫХ ТЕХНОЛОГИЙ И СТРОИТЕЛЬСТВА»     конкурс знатоков                                                   подготовилА  преподавателЬ:                                                                                                                                                                                 попович А.А.                                                                                                                        Калининград 2016</vt:lpstr>
      <vt:lpstr>Тема урока «Конкурс знатоков»</vt:lpstr>
      <vt:lpstr>Цели:</vt:lpstr>
      <vt:lpstr>Слайд 4</vt:lpstr>
      <vt:lpstr>  « ЗНАЕШЬ ЛИ ТЫ ИСТОРИЮ?»</vt:lpstr>
      <vt:lpstr> «Знаешь ли ты историю»</vt:lpstr>
      <vt:lpstr> «знаешь ли ты историю»</vt:lpstr>
      <vt:lpstr> «знаешь ли ты историю»</vt:lpstr>
      <vt:lpstr> «знаешь ли ты историю»</vt:lpstr>
      <vt:lpstr> «знаешь ли ты историю»</vt:lpstr>
      <vt:lpstr> «Знаешь ли ты историю»</vt:lpstr>
      <vt:lpstr> «« 10 ИЗ 10»»</vt:lpstr>
      <vt:lpstr> «10 из 10»</vt:lpstr>
      <vt:lpstr> «10 из 10»</vt:lpstr>
      <vt:lpstr> «10 из 10»</vt:lpstr>
      <vt:lpstr> «10 из 10»</vt:lpstr>
      <vt:lpstr> «10 из 10»</vt:lpstr>
      <vt:lpstr> «10 из 10»</vt:lpstr>
      <vt:lpstr> «10 из 10»</vt:lpstr>
      <vt:lpstr>«10 из 10»</vt:lpstr>
      <vt:lpstr>«10 из 10»</vt:lpstr>
      <vt:lpstr> ««Поле чудес»»</vt:lpstr>
      <vt:lpstr> « ОТГАДАЛКИ»</vt:lpstr>
      <vt:lpstr> «отгадалки»</vt:lpstr>
      <vt:lpstr>Слайд 25</vt:lpstr>
      <vt:lpstr> «Отгадалки»</vt:lpstr>
      <vt:lpstr> «Найди продолжение пословицы»</vt:lpstr>
      <vt:lpstr> «Найди продолжение пословицы»</vt:lpstr>
      <vt:lpstr> «Найди продолжение пословицы»</vt:lpstr>
      <vt:lpstr>Благодарю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Konstantin Bobnev</dc:creator>
  <cp:lastModifiedBy>Admin</cp:lastModifiedBy>
  <cp:revision>88</cp:revision>
  <dcterms:created xsi:type="dcterms:W3CDTF">2014-01-08T14:05:33Z</dcterms:created>
  <dcterms:modified xsi:type="dcterms:W3CDTF">2016-12-25T19:44:31Z</dcterms:modified>
</cp:coreProperties>
</file>