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BE36E1-6150-4E4A-B0B6-189169044B1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Autofit/>
          </a:bodyPr>
          <a:lstStyle/>
          <a:p>
            <a:r>
              <a:rPr lang="ru-RU" sz="5400" dirty="0" smtClean="0"/>
              <a:t>История географических открытий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8229600" cy="175736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Европа, Азия и Африка уже значились на картах, а Америка появилась на карте гораздо позже и была открыта…по ошибке!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Днём открытия Америки считают 12 октября 1492 г. Итальянец из Генуи Христофор Колумб (1451-1506) искал короткий путь в Индию, а открыл Америку. Почему произошла ошибка?</a:t>
            </a:r>
          </a:p>
        </p:txBody>
      </p:sp>
      <p:pic>
        <p:nvPicPr>
          <p:cNvPr id="9225" name="Picture 9" descr="Колум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8987"/>
            <a:ext cx="29337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1243544281_christophercolum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13100"/>
            <a:ext cx="3810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620713"/>
            <a:ext cx="8229600" cy="8207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/>
              <a:t>Какой материк и какая часть света изображены на карте?</a:t>
            </a:r>
          </a:p>
        </p:txBody>
      </p:sp>
      <p:pic>
        <p:nvPicPr>
          <p:cNvPr id="23556" name="Picture 4" descr="Australia_1860_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457950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332657"/>
            <a:ext cx="8229600" cy="180094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dirty="0" smtClean="0"/>
              <a:t>До Австралии - «Неведомой Южной земли» - первым добрался голландский мореплаватель … в 1606 г.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 smtClean="0"/>
              <a:t>Полагая, что побывал в Новой Гвинее, …, подобно Колумбу, до конца жизни не узнал о том, что стал первооткрывателем нового континента.</a:t>
            </a:r>
          </a:p>
        </p:txBody>
      </p:sp>
      <p:pic>
        <p:nvPicPr>
          <p:cNvPr id="14343" name="Picture 7" descr="tas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187" y="2968625"/>
            <a:ext cx="33258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Australia_1860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87675"/>
            <a:ext cx="54006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32656"/>
            <a:ext cx="4392612" cy="61205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/>
              <a:t>После В. </a:t>
            </a:r>
            <a:r>
              <a:rPr lang="ru-RU" sz="2000" b="1" dirty="0" err="1" smtClean="0"/>
              <a:t>Янсзона</a:t>
            </a:r>
            <a:r>
              <a:rPr lang="ru-RU" sz="2000" b="1" dirty="0" smtClean="0"/>
              <a:t> другие мореплаватели открыли большие участки северного, западного и южного побережья Австралии. Тогда же были впервые обнаружены и описаны удивительные животные-кенгуру.</a:t>
            </a:r>
          </a:p>
          <a:p>
            <a:pPr algn="ctr" eaLnBrk="1" hangingPunct="1"/>
            <a:r>
              <a:rPr lang="ru-RU" sz="2000" b="1" dirty="0" smtClean="0"/>
              <a:t>Какой великий английский путешественник </a:t>
            </a:r>
            <a:r>
              <a:rPr lang="en-US" sz="2000" b="1" dirty="0" smtClean="0"/>
              <a:t>XVIII</a:t>
            </a:r>
            <a:r>
              <a:rPr lang="ru-RU" sz="2000" b="1" dirty="0" smtClean="0"/>
              <a:t> века наконец исправил ошибку</a:t>
            </a:r>
          </a:p>
          <a:p>
            <a:pPr algn="ctr" eaLnBrk="1" hangingPunct="1"/>
            <a:r>
              <a:rPr lang="ru-RU" sz="2000" b="1" dirty="0" smtClean="0"/>
              <a:t> В. </a:t>
            </a:r>
            <a:r>
              <a:rPr lang="ru-RU" sz="2000" b="1" dirty="0" err="1" smtClean="0"/>
              <a:t>Янсзона</a:t>
            </a:r>
            <a:r>
              <a:rPr lang="ru-RU" sz="2000" b="1" dirty="0" smtClean="0"/>
              <a:t>, доказав, что Австралия - самостоятельный материк?</a:t>
            </a:r>
          </a:p>
        </p:txBody>
      </p:sp>
      <p:pic>
        <p:nvPicPr>
          <p:cNvPr id="16388" name="Picture 4" descr="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284538"/>
            <a:ext cx="317023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49275"/>
            <a:ext cx="31686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3889375" cy="391636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2400" b="1" dirty="0" err="1" smtClean="0"/>
              <a:t>Витус</a:t>
            </a:r>
            <a:r>
              <a:rPr lang="ru-RU" sz="2400" b="1" dirty="0" smtClean="0"/>
              <a:t> Беринг (1680-1741), мореплаватель, офицер  русского флота, капитан-командор, исследовал северные и восточные берега России.</a:t>
            </a:r>
          </a:p>
          <a:p>
            <a:pPr algn="ctr" eaLnBrk="1" hangingPunct="1">
              <a:buFontTx/>
              <a:buNone/>
            </a:pPr>
            <a:endParaRPr lang="ru-RU" sz="2400" b="1" dirty="0" smtClean="0"/>
          </a:p>
          <a:p>
            <a:pPr algn="ctr" eaLnBrk="1" hangingPunct="1">
              <a:buFontTx/>
              <a:buNone/>
            </a:pPr>
            <a:r>
              <a:rPr lang="ru-RU" sz="2400" b="1" dirty="0" smtClean="0"/>
              <a:t>Одно из его самых больших открытий - пролив между Азией и Америкой. Как назвали этот проли</a:t>
            </a:r>
            <a:r>
              <a:rPr lang="ru-RU" sz="2000" b="1" dirty="0" smtClean="0"/>
              <a:t>в?</a:t>
            </a:r>
          </a:p>
        </p:txBody>
      </p:sp>
      <p:pic>
        <p:nvPicPr>
          <p:cNvPr id="31749" name="Picture 5" descr="55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620713"/>
            <a:ext cx="30972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7ba6a6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89363"/>
            <a:ext cx="3602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1223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smtClean="0"/>
              <a:t>Российские мореплаватели адмирал ... (1770-1846) и … (1773-1837), возглавили первое русское кругосветное плавание (1803-1806).</a:t>
            </a:r>
          </a:p>
        </p:txBody>
      </p:sp>
      <p:pic>
        <p:nvPicPr>
          <p:cNvPr id="30724" name="Picture 4" descr="Крузенштер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312737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05038"/>
            <a:ext cx="2846387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32656"/>
            <a:ext cx="8229600" cy="129611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Определите какой материк и какая часть света, изображены на карте. Какие русские мореплаватели считаются ее первооткрывателями?</a:t>
            </a:r>
          </a:p>
        </p:txBody>
      </p:sp>
      <p:pic>
        <p:nvPicPr>
          <p:cNvPr id="17412" name="Picture 4" descr="1_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32765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4176713" cy="4752975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z="2000" b="1" dirty="0" smtClean="0"/>
              <a:t>В 1820 г. русские мореплаватели </a:t>
            </a:r>
            <a:r>
              <a:rPr lang="ru-RU" sz="2000" b="1" dirty="0" err="1" smtClean="0"/>
              <a:t>Фаддей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Фаддеевич</a:t>
            </a:r>
            <a:r>
              <a:rPr lang="ru-RU" sz="2000" b="1" dirty="0" smtClean="0"/>
              <a:t> Беллинсгаузен и Михаил Петрович Лазарев открыли шестой континент – Антарктиду.</a:t>
            </a:r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r>
              <a:rPr lang="ru-RU" sz="2000" b="1" dirty="0" smtClean="0"/>
              <a:t>Их героическое плавание на парусных кораблях … и … продолжалось 751 день. Однако льды помешали им высадиться на материке.</a:t>
            </a:r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r>
              <a:rPr lang="ru-RU" sz="2000" b="1" dirty="0" smtClean="0"/>
              <a:t>Только в 1894г. люди впервые ступили на Землю Антаркт</a:t>
            </a:r>
            <a:r>
              <a:rPr lang="ru-RU" sz="1800" b="1" dirty="0" smtClean="0"/>
              <a:t>иды.</a:t>
            </a:r>
          </a:p>
        </p:txBody>
      </p:sp>
      <p:pic>
        <p:nvPicPr>
          <p:cNvPr id="24581" name="Picture 5" descr="68783_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692150"/>
            <a:ext cx="256857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0083-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225" y="3141663"/>
            <a:ext cx="25225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464050" y="260648"/>
            <a:ext cx="4679950" cy="2663527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Англичанин … (1813-1873) исследовал труднодоступные районы Африки.</a:t>
            </a: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Он открыл один из крупнейших водопадов. Какой? </a:t>
            </a:r>
          </a:p>
        </p:txBody>
      </p:sp>
      <p:pic>
        <p:nvPicPr>
          <p:cNvPr id="28676" name="Picture 4" descr="portrait_dr_david_livingstone_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39719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Victoria_Falls_Zimbabwe_Af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97200"/>
            <a:ext cx="43195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436096" y="980728"/>
            <a:ext cx="3492500" cy="4319588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z="2400" b="1" dirty="0" smtClean="0"/>
              <a:t>Русский исследователь … (1839-1888) исследовал труднодоступные районы Азии.</a:t>
            </a:r>
          </a:p>
          <a:p>
            <a:pPr algn="ctr" eaLnBrk="1" hangingPunct="1"/>
            <a:r>
              <a:rPr lang="ru-RU" sz="2400" b="1" dirty="0" smtClean="0"/>
              <a:t>Благодаря этому, на карту было нанесено более 20 горных хребтов, целый ряд рек и озёр.</a:t>
            </a:r>
          </a:p>
        </p:txBody>
      </p:sp>
      <p:pic>
        <p:nvPicPr>
          <p:cNvPr id="29701" name="Picture 5" descr="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3198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852738"/>
            <a:ext cx="22002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836613"/>
            <a:ext cx="7343775" cy="10366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Какой древнегреческий учёный первым предположил, что Земля имеет форму шара?</a:t>
            </a:r>
          </a:p>
        </p:txBody>
      </p:sp>
      <p:pic>
        <p:nvPicPr>
          <p:cNvPr id="38916" name="Picture 4" descr="pythagora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2133600"/>
            <a:ext cx="3671887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f-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133600"/>
            <a:ext cx="37480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60648"/>
            <a:ext cx="3887787" cy="2663527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В 1909 г. американский полярный исследователь Роберт </a:t>
            </a:r>
            <a:r>
              <a:rPr lang="ru-RU" sz="2000" b="1" dirty="0" err="1" smtClean="0"/>
              <a:t>Пири</a:t>
            </a:r>
            <a:r>
              <a:rPr lang="ru-RU" sz="2000" b="1" dirty="0" smtClean="0"/>
              <a:t> (1856-1920) первым достиг Северного полюса Земли.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Кто первым достиг Южного полюса Земли?</a:t>
            </a: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/>
          </a:p>
        </p:txBody>
      </p:sp>
      <p:pic>
        <p:nvPicPr>
          <p:cNvPr id="25605" name="Picture 5" descr="Robert_Edwin_Peary_320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367188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25538"/>
            <a:ext cx="329247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3240087" cy="50403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smtClean="0"/>
              <a:t>В 1911 году Руаль Амундсен (1827-1928), норвежский полярный путешественник и исследователь, первым достиг Южного полюса земли.</a:t>
            </a:r>
          </a:p>
          <a:p>
            <a:pPr algn="ctr" eaLnBrk="1" hangingPunct="1"/>
            <a:r>
              <a:rPr lang="ru-RU" sz="2000" b="1" smtClean="0"/>
              <a:t>Экспедиция, какого английского путешественника также достигла Южного полюса земли?</a:t>
            </a:r>
          </a:p>
        </p:txBody>
      </p:sp>
      <p:pic>
        <p:nvPicPr>
          <p:cNvPr id="26628" name="Picture 4" descr="timeline-amund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6250"/>
            <a:ext cx="27225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002a91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420938"/>
            <a:ext cx="279082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0"/>
            <a:ext cx="8229600" cy="1628775"/>
          </a:xfrm>
        </p:spPr>
        <p:txBody>
          <a:bodyPr>
            <a:noAutofit/>
          </a:bodyPr>
          <a:lstStyle/>
          <a:p>
            <a:pPr algn="ctr" eaLnBrk="1" hangingPunct="1"/>
            <a:endParaRPr lang="ru-RU" sz="2000" b="1" dirty="0" smtClean="0"/>
          </a:p>
          <a:p>
            <a:pPr algn="ctr" eaLnBrk="1" hangingPunct="1"/>
            <a:r>
              <a:rPr lang="ru-RU" sz="2000" b="1" dirty="0" smtClean="0"/>
              <a:t>На карте изображены маршруты четырёх экспедиций. Какой великий мореплаватель совершил эти экспедиции?</a:t>
            </a:r>
          </a:p>
          <a:p>
            <a:pPr algn="ctr" eaLnBrk="1" hangingPunct="1"/>
            <a:r>
              <a:rPr lang="ru-RU" sz="2000" b="1" dirty="0" smtClean="0"/>
              <a:t>Во время каких из этих экспедиций он побывал только на островах, а во время каких на материках?</a:t>
            </a:r>
          </a:p>
        </p:txBody>
      </p:sp>
      <p:pic>
        <p:nvPicPr>
          <p:cNvPr id="32773" name="Picture 5" descr="colymb_1492_1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348880"/>
            <a:ext cx="65532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8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80400" cy="64928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 </a:t>
            </a:r>
            <a:r>
              <a:rPr lang="ru-RU" sz="2400" b="1" dirty="0" smtClean="0"/>
              <a:t>Маршруты каких путешественников изображённый на карте?</a:t>
            </a:r>
          </a:p>
        </p:txBody>
      </p:sp>
      <p:pic>
        <p:nvPicPr>
          <p:cNvPr id="33796" name="Picture 4" descr="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59721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229600" cy="1296987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</a:rPr>
              <a:t>Маршрут какого полярного исследователя изображен на карте? Что открыто в результате этого путешествия?</a:t>
            </a:r>
          </a:p>
        </p:txBody>
      </p:sp>
      <p:pic>
        <p:nvPicPr>
          <p:cNvPr id="34821" name="Picture 5" descr="dramav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28775"/>
            <a:ext cx="691356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0"/>
            <a:ext cx="8229600" cy="1370013"/>
          </a:xfrm>
        </p:spPr>
        <p:txBody>
          <a:bodyPr>
            <a:noAutofit/>
          </a:bodyPr>
          <a:lstStyle/>
          <a:p>
            <a:pPr algn="ctr" eaLnBrk="1" hangingPunct="1"/>
            <a:endParaRPr lang="ru-RU" sz="2000" b="1" dirty="0" smtClean="0"/>
          </a:p>
          <a:p>
            <a:pPr algn="ctr" eaLnBrk="1" hangingPunct="1"/>
            <a:r>
              <a:rPr lang="ru-RU" sz="2000" b="1" dirty="0" smtClean="0"/>
              <a:t>На карте изображён маршрут путешествия великого мореплавателя. Кто этот мореплаватель, какое путешествие он совершил? Что доказало это путешествие</a:t>
            </a:r>
            <a:r>
              <a:rPr lang="ru-RU" sz="2400" b="1" dirty="0" smtClean="0"/>
              <a:t>?</a:t>
            </a:r>
          </a:p>
        </p:txBody>
      </p:sp>
      <p:pic>
        <p:nvPicPr>
          <p:cNvPr id="35844" name="Picture 4" descr="16831_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808787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07375" cy="792163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</a:rPr>
              <a:t>Какой древнегреческий учёный доказал шарообразность Земли?</a:t>
            </a:r>
          </a:p>
        </p:txBody>
      </p:sp>
      <p:pic>
        <p:nvPicPr>
          <p:cNvPr id="39940" name="Picture 4" descr="aristotl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060575"/>
            <a:ext cx="3154363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aristo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060575"/>
            <a:ext cx="31924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229600" cy="1441450"/>
          </a:xfrm>
        </p:spPr>
        <p:txBody>
          <a:bodyPr>
            <a:normAutofit/>
          </a:bodyPr>
          <a:lstStyle/>
          <a:p>
            <a:pPr algn="ctr" eaLnBrk="1" hangingPunct="1"/>
            <a:endParaRPr lang="ru-RU" sz="2400" b="1" dirty="0" smtClean="0"/>
          </a:p>
          <a:p>
            <a:pPr algn="ctr" eaLnBrk="1" hangingPunct="1"/>
            <a:r>
              <a:rPr lang="ru-RU" sz="2400" b="1" dirty="0" smtClean="0"/>
              <a:t>Какой из знаменитых картографов составил карты земного шара?                  1512-1594г </a:t>
            </a:r>
          </a:p>
        </p:txBody>
      </p:sp>
      <p:pic>
        <p:nvPicPr>
          <p:cNvPr id="8197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66913"/>
            <a:ext cx="4738687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96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260648"/>
            <a:ext cx="4537075" cy="5500391"/>
          </a:xfrm>
        </p:spPr>
        <p:txBody>
          <a:bodyPr>
            <a:noAutofit/>
          </a:bodyPr>
          <a:lstStyle/>
          <a:p>
            <a:pPr algn="ctr" eaLnBrk="1" hangingPunct="1"/>
            <a:endParaRPr lang="ru-RU" sz="2000" b="1" dirty="0" smtClean="0"/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r>
              <a:rPr lang="ru-RU" sz="2000" b="1" dirty="0" smtClean="0"/>
              <a:t>Венецианские и генуэзские купцы, занимающиеся торговлей  на Средиземном море, не могли остаться равнодушными к исследованиям.</a:t>
            </a:r>
          </a:p>
          <a:p>
            <a:pPr algn="ctr" eaLnBrk="1" hangingPunct="1"/>
            <a:r>
              <a:rPr lang="ru-RU" sz="2000" b="1" dirty="0" smtClean="0"/>
              <a:t>Одним из таких купцов был венецианец Марко Поло (1254-1324). Он много путешествовал. Какая часть света была исследована им и описана в его книге?</a:t>
            </a:r>
          </a:p>
        </p:txBody>
      </p:sp>
      <p:pic>
        <p:nvPicPr>
          <p:cNvPr id="18436" name="Picture 4" descr="17d97f37fcff66d746e10026d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3949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229600" cy="1943100"/>
          </a:xfrm>
        </p:spPr>
        <p:txBody>
          <a:bodyPr>
            <a:noAutofit/>
          </a:bodyPr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ru-RU" sz="2400" b="1" dirty="0" smtClean="0"/>
              <a:t>Первое кругосветное путешествие совершил португалец ... (1480-1521) во главе испанской морской экспедиции.</a:t>
            </a:r>
          </a:p>
          <a:p>
            <a:pPr marL="533400" indent="-533400" algn="ctr" eaLnBrk="1" hangingPunct="1">
              <a:lnSpc>
                <a:spcPct val="90000"/>
              </a:lnSpc>
            </a:pPr>
            <a:r>
              <a:rPr lang="ru-RU" sz="2400" b="1" dirty="0" smtClean="0"/>
              <a:t>Своим путешествием он доказал: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…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…</a:t>
            </a:r>
          </a:p>
        </p:txBody>
      </p:sp>
      <p:pic>
        <p:nvPicPr>
          <p:cNvPr id="19460" name="Picture 4" descr="c4596908-3677-4fca-9be3-582ea5163e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92375"/>
            <a:ext cx="31210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mage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492375"/>
            <a:ext cx="348615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32656"/>
            <a:ext cx="8229600" cy="15113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/>
              <a:t>... (1469-1524) – португальский мореплаватель. Проведя свои корабли вокруг Африки, он первым проложил морской путь в эту азиатскую страну. О какой стране идёт речь?</a:t>
            </a:r>
          </a:p>
        </p:txBody>
      </p:sp>
      <p:pic>
        <p:nvPicPr>
          <p:cNvPr id="20484" name="Picture 4" descr="vasko_da_g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92375"/>
            <a:ext cx="2879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14f7bf37-d173-3cff-8d67-7bbcc3207f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997200"/>
            <a:ext cx="5643562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908050"/>
            <a:ext cx="4248150" cy="237648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Прославились и русские путешественники. В </a:t>
            </a:r>
            <a:r>
              <a:rPr lang="en-US" sz="2400" b="1" dirty="0" smtClean="0"/>
              <a:t>XV</a:t>
            </a:r>
            <a:r>
              <a:rPr lang="ru-RU" sz="2400" b="1" dirty="0" smtClean="0"/>
              <a:t> веке купец из Твери… совершил путешествие в Индию.</a:t>
            </a:r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Какие три моря он преодолел на пути туда и обратно? В какой книге Никитин изложил свои впечатления?</a:t>
            </a:r>
          </a:p>
        </p:txBody>
      </p:sp>
      <p:pic>
        <p:nvPicPr>
          <p:cNvPr id="27652" name="Picture 4" descr="afan_nik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29797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niki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213100"/>
            <a:ext cx="250507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76672"/>
            <a:ext cx="8229600" cy="93620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/>
              <a:t>Какая часть света изображена на карте и кем она была открыта?</a:t>
            </a:r>
          </a:p>
        </p:txBody>
      </p:sp>
      <p:pic>
        <p:nvPicPr>
          <p:cNvPr id="22532" name="Picture 4" descr="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61928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643</Words>
  <Application>Microsoft Office PowerPoint</Application>
  <PresentationFormat>Экран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История географических открытий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географических открытий</dc:title>
  <dc:creator>Баранникова Н.Г.</dc:creator>
  <cp:lastModifiedBy>кабинет3</cp:lastModifiedBy>
  <cp:revision>9</cp:revision>
  <dcterms:created xsi:type="dcterms:W3CDTF">2013-02-04T11:50:41Z</dcterms:created>
  <dcterms:modified xsi:type="dcterms:W3CDTF">2018-10-08T07:16:56Z</dcterms:modified>
</cp:coreProperties>
</file>