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7" r:id="rId8"/>
    <p:sldId id="268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762A1-D7FD-4DBB-8CDF-660D0A1253F2}" type="datetimeFigureOut">
              <a:rPr lang="ru-RU" smtClean="0"/>
              <a:pPr>
                <a:defRPr/>
              </a:pPr>
              <a:t>26.10.2018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A1D36-6AA0-4DE7-9085-259C47155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762A1-D7FD-4DBB-8CDF-660D0A1253F2}" type="datetimeFigureOut">
              <a:rPr lang="ru-RU" smtClean="0"/>
              <a:pPr>
                <a:defRPr/>
              </a:pPr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A1D36-6AA0-4DE7-9085-259C47155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762A1-D7FD-4DBB-8CDF-660D0A1253F2}" type="datetimeFigureOut">
              <a:rPr lang="ru-RU" smtClean="0"/>
              <a:pPr>
                <a:defRPr/>
              </a:pPr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A1D36-6AA0-4DE7-9085-259C47155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762A1-D7FD-4DBB-8CDF-660D0A1253F2}" type="datetimeFigureOut">
              <a:rPr lang="ru-RU" smtClean="0"/>
              <a:pPr>
                <a:defRPr/>
              </a:pPr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A1D36-6AA0-4DE7-9085-259C47155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762A1-D7FD-4DBB-8CDF-660D0A1253F2}" type="datetimeFigureOut">
              <a:rPr lang="ru-RU" smtClean="0"/>
              <a:pPr>
                <a:defRPr/>
              </a:pPr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A1D36-6AA0-4DE7-9085-259C47155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762A1-D7FD-4DBB-8CDF-660D0A1253F2}" type="datetimeFigureOut">
              <a:rPr lang="ru-RU" smtClean="0"/>
              <a:pPr>
                <a:defRPr/>
              </a:pPr>
              <a:t>26.10.2018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A1D36-6AA0-4DE7-9085-259C47155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762A1-D7FD-4DBB-8CDF-660D0A1253F2}" type="datetimeFigureOut">
              <a:rPr lang="ru-RU" smtClean="0"/>
              <a:pPr>
                <a:defRPr/>
              </a:pPr>
              <a:t>26.10.2018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A1D36-6AA0-4DE7-9085-259C47155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762A1-D7FD-4DBB-8CDF-660D0A1253F2}" type="datetimeFigureOut">
              <a:rPr lang="ru-RU" smtClean="0"/>
              <a:pPr>
                <a:defRPr/>
              </a:pPr>
              <a:t>26.10.2018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A1D36-6AA0-4DE7-9085-259C47155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762A1-D7FD-4DBB-8CDF-660D0A1253F2}" type="datetimeFigureOut">
              <a:rPr lang="ru-RU" smtClean="0"/>
              <a:pPr>
                <a:defRPr/>
              </a:pPr>
              <a:t>26.10.2018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A1D36-6AA0-4DE7-9085-259C47155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762A1-D7FD-4DBB-8CDF-660D0A1253F2}" type="datetimeFigureOut">
              <a:rPr lang="ru-RU" smtClean="0"/>
              <a:pPr>
                <a:defRPr/>
              </a:pPr>
              <a:t>26.10.2018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A1D36-6AA0-4DE7-9085-259C47155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762A1-D7FD-4DBB-8CDF-660D0A1253F2}" type="datetimeFigureOut">
              <a:rPr lang="ru-RU" smtClean="0"/>
              <a:pPr>
                <a:defRPr/>
              </a:pPr>
              <a:t>26.10.2018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A1D36-6AA0-4DE7-9085-259C47155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116762A1-D7FD-4DBB-8CDF-660D0A1253F2}" type="datetimeFigureOut">
              <a:rPr lang="ru-RU" smtClean="0"/>
              <a:pPr>
                <a:defRPr/>
              </a:pPr>
              <a:t>26.10.2018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DFA1D36-6AA0-4DE7-9085-259C47155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654813" y="153214"/>
            <a:ext cx="7790915" cy="21236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Атмосфера Земли: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ее состав и строение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Атмосфера — это смесь газов, состоящая из азота (78,08 %), кислорода (20,95 %), углекислого газа (0,03 %), аргона (0,93 %), небольшого количества гелия, неона, ксенона, криптона (0,01 %), озона и других газов, но их содержание ничтожно (табл. 1). Современный состав воздуха Земли установился более сотни миллионов лет назад, однако резко возросшая производственная деятельность человека все же привела к его изменению. В настоящее время отмечается увеличение содержания СО2 примерно на 10-12 %.</a:t>
            </a:r>
            <a:endParaRPr lang="ru-RU" dirty="0"/>
          </a:p>
        </p:txBody>
      </p:sp>
      <p:sp>
        <p:nvSpPr>
          <p:cNvPr id="4" name="Прямокутник 3"/>
          <p:cNvSpPr/>
          <p:nvPr/>
        </p:nvSpPr>
        <p:spPr>
          <a:xfrm>
            <a:off x="1835696" y="260648"/>
            <a:ext cx="576734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Состав атмосферы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17513" y="425450"/>
          <a:ext cx="8526462" cy="6149975"/>
        </p:xfrm>
        <a:graphic>
          <a:graphicData uri="http://schemas.openxmlformats.org/presentationml/2006/ole">
            <p:oleObj spid="_x0000_s13314" r:id="rId3" imgW="8529043" imgH="615139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СЛОИ АТМОСФЕРЫ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 rtlCol="0">
            <a:normAutofit fontScale="8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Атмосфера имеет слоистую структуру.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От поверхности Земли вверх эти слои: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5100" dirty="0" smtClean="0"/>
              <a:t>Тропосфера</a:t>
            </a:r>
          </a:p>
          <a:p>
            <a:pPr algn="ctr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5100" dirty="0" smtClean="0"/>
              <a:t>Стратосфера</a:t>
            </a:r>
          </a:p>
          <a:p>
            <a:pPr algn="ctr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5100" dirty="0" smtClean="0"/>
              <a:t>Мезосфера</a:t>
            </a:r>
          </a:p>
          <a:p>
            <a:pPr algn="ctr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5100" dirty="0" smtClean="0"/>
              <a:t>Термосфера</a:t>
            </a:r>
          </a:p>
          <a:p>
            <a:pPr algn="ctr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5100" dirty="0" smtClean="0"/>
              <a:t>Экзосфера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352425"/>
            <a:ext cx="6767513" cy="615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Місце для вмісту 2"/>
          <p:cNvSpPr>
            <a:spLocks noGrp="1"/>
          </p:cNvSpPr>
          <p:nvPr>
            <p:ph idx="1"/>
          </p:nvPr>
        </p:nvSpPr>
        <p:spPr>
          <a:xfrm>
            <a:off x="-4763" y="692150"/>
            <a:ext cx="9144001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2400" smtClean="0"/>
              <a:t>Тропосфера — самый нижний слой атмосферы, толщина которого над полюсами составляет 8-10 км, в умеренных широтах — 10-12 км, а над экватором — 16-18 км.</a:t>
            </a:r>
          </a:p>
          <a:p>
            <a:r>
              <a:rPr lang="ru-RU" sz="2400" smtClean="0"/>
              <a:t>Воздух в тропосфере нагревается от земной поверхности, т. е. от суши и воды. Поэтому температура воздуха в этом слое с высотой понижается в среднем на 0,6 °С на каждые 100 м. У верхней границы тропосферы она достигает -55 °С. При этом в районе экватора на верхней границе тропосферы температура воздуха составляет -70 °С, а в районе Северного полюса -65 °С.</a:t>
            </a:r>
          </a:p>
          <a:p>
            <a:r>
              <a:rPr lang="ru-RU" sz="2400" smtClean="0"/>
              <a:t>В тропосфере сосредоточено около 80 % массы атмосферы, находится почти весь водяной пар, возникают грозы, бури, облака и осадки, а также происходит вертикальное (конвекция) и горизонтальное (ветер) перемещение воздуха.</a:t>
            </a:r>
          </a:p>
          <a:p>
            <a:r>
              <a:rPr lang="ru-RU" sz="2400" smtClean="0"/>
              <a:t>Можно сказать, что погода в основном формируется в тропосфере.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2699792" y="-25102"/>
            <a:ext cx="37965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Тропосфера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68801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Стратосфера — слой атмосферы, расположенный над тропосферой на высоте от 8 до 50 км. Цвет неба в этом слое кажется фиолетовым, что объясняется разреженностью воздуха, из-за которой солнечные лучи почти не рассеиваются.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стратосфере сосредоточено 20 % массы атмосферы. Воздух в этом слое разрежен, практически нет водяного пара, а потому почти не образуются облака и осадки. Однако в стратосфере наблюдаются устойчивые воздушные течения, скорость которых достигает 300 км/ч.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этом слое сосредоточен озон (озоновый экран, </a:t>
            </a:r>
            <a:r>
              <a:rPr lang="ru-RU" dirty="0" err="1" smtClean="0"/>
              <a:t>озоносфера</a:t>
            </a:r>
            <a:r>
              <a:rPr lang="ru-RU" dirty="0" smtClean="0"/>
              <a:t>), слой, который поглощает ультрафиолетовые лучи, не пропуская их к Земле и тем самым защищая живые организмы на нашей планете. Благодаря озону температура воздуха на верхней границе стратосферы находится в пределах от -50 до 4-55 °С.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Между мезосферой и стратосферой расположена переходная зона — стратопауза.</a:t>
            </a:r>
            <a:endParaRPr lang="ru-RU" dirty="0"/>
          </a:p>
        </p:txBody>
      </p:sp>
      <p:sp>
        <p:nvSpPr>
          <p:cNvPr id="4" name="Прямокутник 3"/>
          <p:cNvSpPr/>
          <p:nvPr/>
        </p:nvSpPr>
        <p:spPr>
          <a:xfrm>
            <a:off x="2699792" y="116632"/>
            <a:ext cx="398686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Стратосфера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Місце для вмісту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4857750"/>
          </a:xfrm>
        </p:spPr>
        <p:txBody>
          <a:bodyPr/>
          <a:lstStyle/>
          <a:p>
            <a:r>
              <a:rPr lang="ru-RU" sz="2800" b="1" smtClean="0"/>
              <a:t>Мезосфера</a:t>
            </a:r>
            <a:r>
              <a:rPr lang="ru-RU" sz="2800" smtClean="0"/>
              <a:t> — слой атмосферы, расположенный на высоте 50-80 км. Плотность воздуха здесь в 200 раз меньше, чем у поверхности Земли. Цвет неба в мезосфере кажется черным, в течение дня видны звезды. Температура воздуха снижается до -75 (-90)°С.</a:t>
            </a:r>
          </a:p>
          <a:p>
            <a:r>
              <a:rPr lang="ru-RU" sz="2800" smtClean="0"/>
              <a:t>На высоте 80 км начинается </a:t>
            </a:r>
            <a:r>
              <a:rPr lang="ru-RU" sz="2800" b="1" smtClean="0"/>
              <a:t>термосфера</a:t>
            </a:r>
            <a:r>
              <a:rPr lang="ru-RU" sz="2800" smtClean="0"/>
              <a:t>. Температура воздуха в этом слое резко повышается до высоты 250 м, а потом становится постоянной: на высоте 150 км она достигает 220-240 °С; на высоте 500-600 км превышает 1500 °С.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683568" y="260648"/>
            <a:ext cx="79932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Мезосфера и термосфера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Місце для вмісту 2"/>
          <p:cNvSpPr>
            <a:spLocks noGrp="1"/>
          </p:cNvSpPr>
          <p:nvPr>
            <p:ph idx="1"/>
          </p:nvPr>
        </p:nvSpPr>
        <p:spPr>
          <a:xfrm>
            <a:off x="539750" y="260350"/>
            <a:ext cx="8229600" cy="5761038"/>
          </a:xfrm>
        </p:spPr>
        <p:txBody>
          <a:bodyPr>
            <a:normAutofit lnSpcReduction="10000"/>
          </a:bodyPr>
          <a:lstStyle/>
          <a:p>
            <a:r>
              <a:rPr lang="ru-RU" sz="2800" smtClean="0"/>
              <a:t>В </a:t>
            </a:r>
            <a:r>
              <a:rPr lang="ru-RU" sz="2800" b="1" smtClean="0"/>
              <a:t>мезосфере и термосфере </a:t>
            </a:r>
            <a:r>
              <a:rPr lang="ru-RU" sz="2800" smtClean="0"/>
              <a:t>под действием космических лучей молекулы газов распадаются на заряженные (ионизированные) частицы атомов, поэтому эта часть атмосферы получила название ионосфера — слой очень разреженного воздуха, расположенный на высоте от 50 до 1000 км, состоящий в основном из ионизированных атомов кислорода, молекул окиси азота и свободных электронов</a:t>
            </a:r>
          </a:p>
          <a:p>
            <a:r>
              <a:rPr lang="ru-RU" sz="2800" smtClean="0"/>
              <a:t>В ионосфере возникают полярные сияния — свечение разреженных газов под влиянием электрически заряженных летящих от Солнца частиц — и наблюдаются резкие колебания магнитного поля.</a:t>
            </a:r>
          </a:p>
          <a:p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196975"/>
            <a:ext cx="7339012" cy="528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2051720" y="116632"/>
            <a:ext cx="54466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Полярное</a:t>
            </a:r>
            <a:r>
              <a:rPr lang="uk-UA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uk-UA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сияние</a:t>
            </a:r>
            <a:endParaRPr lang="uk-UA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Экзосфера — внешний слой атмосферы, расположенный выше 1000 км. Этот слой еще называют сферой рассеивания, так как частицы газов движутся здесь с большой скоростью и могут рассеиваться в космическое пространство.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2883996" y="332656"/>
            <a:ext cx="33874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Экзосфера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622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Солнцестояние</vt:lpstr>
      <vt:lpstr>Диаграмма Microsoft Office Excel</vt:lpstr>
      <vt:lpstr>Слайд 1</vt:lpstr>
      <vt:lpstr>СЛОИ АТМОСФЕРЫ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Атмосфера Земли: ее состав и строение</dc:title>
  <dc:creator>Inna Manchak</dc:creator>
  <cp:lastModifiedBy>кабинет3</cp:lastModifiedBy>
  <cp:revision>7</cp:revision>
  <dcterms:created xsi:type="dcterms:W3CDTF">2013-11-21T12:28:35Z</dcterms:created>
  <dcterms:modified xsi:type="dcterms:W3CDTF">2018-10-26T01:36:02Z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370929</vt:lpwstr>
  </property>
  <property fmtid="{D5CDD505-2E9C-101B-9397-08002B2CF9AE}" pid="3" name="NXPowerLiteSettings">
    <vt:lpwstr>F1000400038000</vt:lpwstr>
  </property>
  <property fmtid="{D5CDD505-2E9C-101B-9397-08002B2CF9AE}" pid="4" name="NXPowerLiteVersion">
    <vt:lpwstr>D5.0.8</vt:lpwstr>
  </property>
</Properties>
</file>