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9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9BF9D-F6E7-4C3D-8BFC-4F467C24A753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278D5-B247-432A-BF19-FBC2C79FFF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1709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9BF9D-F6E7-4C3D-8BFC-4F467C24A753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278D5-B247-432A-BF19-FBC2C79FFF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7466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9BF9D-F6E7-4C3D-8BFC-4F467C24A753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278D5-B247-432A-BF19-FBC2C79FFF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7874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9BF9D-F6E7-4C3D-8BFC-4F467C24A753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278D5-B247-432A-BF19-FBC2C79FFF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3196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9BF9D-F6E7-4C3D-8BFC-4F467C24A753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278D5-B247-432A-BF19-FBC2C79FFF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9053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9BF9D-F6E7-4C3D-8BFC-4F467C24A753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278D5-B247-432A-BF19-FBC2C79FFF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7949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9BF9D-F6E7-4C3D-8BFC-4F467C24A753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278D5-B247-432A-BF19-FBC2C79FFF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2903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9BF9D-F6E7-4C3D-8BFC-4F467C24A753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278D5-B247-432A-BF19-FBC2C79FFF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9856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9BF9D-F6E7-4C3D-8BFC-4F467C24A753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278D5-B247-432A-BF19-FBC2C79FFF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3544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9BF9D-F6E7-4C3D-8BFC-4F467C24A753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278D5-B247-432A-BF19-FBC2C79FFF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8748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9BF9D-F6E7-4C3D-8BFC-4F467C24A753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278D5-B247-432A-BF19-FBC2C79FFF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7324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A9BF9D-F6E7-4C3D-8BFC-4F467C24A753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A278D5-B247-432A-BF19-FBC2C79FFF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6042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268760"/>
            <a:ext cx="8352928" cy="1872208"/>
          </a:xfrm>
        </p:spPr>
        <p:txBody>
          <a:bodyPr>
            <a:noAutofit/>
          </a:bodyPr>
          <a:lstStyle/>
          <a:p>
            <a:r>
              <a:rPr lang="en-US" sz="7200" b="1" dirty="0" smtClean="0">
                <a:solidFill>
                  <a:schemeClr val="bg1"/>
                </a:solidFill>
              </a:rPr>
              <a:t>The way into a career</a:t>
            </a:r>
            <a:endParaRPr lang="ru-RU" sz="7200" b="1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664" y="3573016"/>
            <a:ext cx="6400800" cy="982960"/>
          </a:xfrm>
        </p:spPr>
        <p:txBody>
          <a:bodyPr>
            <a:noAutofit/>
          </a:bodyPr>
          <a:lstStyle/>
          <a:p>
            <a:r>
              <a:rPr lang="ru-RU" sz="6600" b="1" dirty="0" smtClean="0">
                <a:solidFill>
                  <a:schemeClr val="bg1"/>
                </a:solidFill>
              </a:rPr>
              <a:t>Путь к карьере</a:t>
            </a:r>
            <a:endParaRPr lang="ru-RU" sz="6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909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47" t="17625" r="9532" b="16375"/>
          <a:stretch/>
        </p:blipFill>
        <p:spPr bwMode="auto">
          <a:xfrm>
            <a:off x="41030" y="1569546"/>
            <a:ext cx="9118848" cy="4706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99592" y="260648"/>
            <a:ext cx="71287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/>
              <a:t>Новые слова и выражения в рамочке выписать и перевести. Затем выполнить упражнение. </a:t>
            </a:r>
            <a:endParaRPr lang="ru-RU" sz="2400" b="1" i="1" dirty="0"/>
          </a:p>
        </p:txBody>
      </p:sp>
    </p:spTree>
    <p:extLst>
      <p:ext uri="{BB962C8B-B14F-4D97-AF65-F5344CB8AC3E}">
        <p14:creationId xmlns:p14="http://schemas.microsoft.com/office/powerpoint/2010/main" val="1526657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72" t="14454" r="48182" b="13364"/>
          <a:stretch/>
        </p:blipFill>
        <p:spPr bwMode="auto">
          <a:xfrm>
            <a:off x="0" y="-18375"/>
            <a:ext cx="6408712" cy="68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56176" y="476672"/>
            <a:ext cx="298782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/>
              <a:t>Выписать прилагательные и перевести, затем вставить подходящие прилагательные в пропуски</a:t>
            </a:r>
            <a:endParaRPr lang="ru-RU" sz="2400" b="1" i="1" dirty="0"/>
          </a:p>
        </p:txBody>
      </p:sp>
    </p:spTree>
    <p:extLst>
      <p:ext uri="{BB962C8B-B14F-4D97-AF65-F5344CB8AC3E}">
        <p14:creationId xmlns:p14="http://schemas.microsoft.com/office/powerpoint/2010/main" val="1609144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86" t="19277" r="50204" b="19632"/>
          <a:stretch/>
        </p:blipFill>
        <p:spPr bwMode="auto">
          <a:xfrm>
            <a:off x="-16233" y="1169368"/>
            <a:ext cx="4605085" cy="568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6" t="36636" r="51682" b="21909"/>
          <a:stretch/>
        </p:blipFill>
        <p:spPr bwMode="auto">
          <a:xfrm>
            <a:off x="4588852" y="1169368"/>
            <a:ext cx="4513788" cy="3372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504" y="116632"/>
            <a:ext cx="89951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/>
              <a:t>Внимательно изучите представленную ситуацию в картинках. Подберите картинки к предложениям</a:t>
            </a:r>
            <a:endParaRPr lang="ru-RU" sz="2400" b="1" i="1" dirty="0"/>
          </a:p>
        </p:txBody>
      </p:sp>
    </p:spTree>
    <p:extLst>
      <p:ext uri="{BB962C8B-B14F-4D97-AF65-F5344CB8AC3E}">
        <p14:creationId xmlns:p14="http://schemas.microsoft.com/office/powerpoint/2010/main" val="166157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62" t="15188" r="20312" b="13635"/>
          <a:stretch/>
        </p:blipFill>
        <p:spPr bwMode="auto">
          <a:xfrm>
            <a:off x="0" y="29166"/>
            <a:ext cx="5544616" cy="6923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544616" y="1052736"/>
            <a:ext cx="359938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/>
              <a:t>Вставьте глаголы в форму инфинитива или герундия. </a:t>
            </a:r>
          </a:p>
          <a:p>
            <a:endParaRPr lang="ru-RU" sz="2400" b="1" i="1" dirty="0"/>
          </a:p>
          <a:p>
            <a:r>
              <a:rPr lang="ru-RU" sz="2400" b="1" i="1" dirty="0" smtClean="0"/>
              <a:t>Предложения в тетрадь записывать полностью!!!</a:t>
            </a:r>
            <a:endParaRPr lang="ru-RU" sz="2400" b="1" i="1" dirty="0"/>
          </a:p>
        </p:txBody>
      </p:sp>
    </p:spTree>
    <p:extLst>
      <p:ext uri="{BB962C8B-B14F-4D97-AF65-F5344CB8AC3E}">
        <p14:creationId xmlns:p14="http://schemas.microsoft.com/office/powerpoint/2010/main" val="1666615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30" t="24727" r="51719" b="17687"/>
          <a:stretch/>
        </p:blipFill>
        <p:spPr bwMode="auto">
          <a:xfrm>
            <a:off x="971600" y="10691"/>
            <a:ext cx="7207863" cy="6853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2765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58</Words>
  <Application>Microsoft Office PowerPoint</Application>
  <PresentationFormat>Экран (4:3)</PresentationFormat>
  <Paragraphs>8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The way into a career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way into a career</dc:title>
  <dc:creator>Наташенька</dc:creator>
  <cp:lastModifiedBy>Наташенька</cp:lastModifiedBy>
  <cp:revision>5</cp:revision>
  <dcterms:created xsi:type="dcterms:W3CDTF">2020-04-29T18:08:04Z</dcterms:created>
  <dcterms:modified xsi:type="dcterms:W3CDTF">2020-05-20T13:09:04Z</dcterms:modified>
</cp:coreProperties>
</file>