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74" r:id="rId3"/>
    <p:sldId id="279" r:id="rId4"/>
    <p:sldId id="280" r:id="rId5"/>
    <p:sldId id="289" r:id="rId6"/>
    <p:sldId id="296" r:id="rId7"/>
    <p:sldId id="297" r:id="rId8"/>
    <p:sldId id="290" r:id="rId9"/>
    <p:sldId id="301" r:id="rId10"/>
    <p:sldId id="300" r:id="rId11"/>
    <p:sldId id="299" r:id="rId12"/>
    <p:sldId id="29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2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21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83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17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8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1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1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6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1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2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4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1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30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Особенности природы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>
                <a:latin typeface="BatangChe" panose="02030609000101010101" pitchFamily="49" charset="-127"/>
                <a:ea typeface="BatangChe" panose="02030609000101010101" pitchFamily="49" charset="-127"/>
              </a:rPr>
              <a:t>Австралии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2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8" y="1388534"/>
            <a:ext cx="3840292" cy="13716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Животный мир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909" y="667666"/>
            <a:ext cx="3154062" cy="25495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u="sng" dirty="0"/>
              <a:t>П</a:t>
            </a:r>
            <a:r>
              <a:rPr lang="ru-RU" sz="2000" b="1" u="sng" dirty="0" smtClean="0"/>
              <a:t>устыни и полупустыни </a:t>
            </a:r>
            <a:endParaRPr lang="ru-RU" sz="2000" b="1" dirty="0" smtClean="0"/>
          </a:p>
          <a:p>
            <a:r>
              <a:rPr lang="ru-RU" sz="2000" b="1" dirty="0" err="1" smtClean="0"/>
              <a:t>Сумч</a:t>
            </a:r>
            <a:r>
              <a:rPr lang="ru-RU" sz="2000" b="1" dirty="0" smtClean="0"/>
              <a:t>. </a:t>
            </a:r>
            <a:r>
              <a:rPr lang="ru-RU" sz="2000" b="1" dirty="0"/>
              <a:t>т</a:t>
            </a:r>
            <a:r>
              <a:rPr lang="ru-RU" sz="2000" b="1" dirty="0" smtClean="0"/>
              <a:t>ушканчик, ящерицы, ядовитые змеи, страус Эму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69" y="1440039"/>
            <a:ext cx="3649355" cy="24984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270" y="3932783"/>
            <a:ext cx="4215268" cy="31614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819" y="4283925"/>
            <a:ext cx="3161451" cy="2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8" y="1388534"/>
            <a:ext cx="3840292" cy="13716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Животный мир</a:t>
            </a:r>
            <a:endParaRPr lang="ru-RU" sz="5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6602" y="1917216"/>
            <a:ext cx="2972171" cy="22291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u="sng" dirty="0" smtClean="0"/>
              <a:t>Жестколиственные леса</a:t>
            </a:r>
            <a:endParaRPr lang="ru-RU" sz="2000" b="1" dirty="0" smtClean="0"/>
          </a:p>
          <a:p>
            <a:r>
              <a:rPr lang="ru-RU" sz="2000" b="1" dirty="0" smtClean="0"/>
              <a:t>Коала, кенгуру, вомбат, птицы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69" y="1560858"/>
            <a:ext cx="4031020" cy="26747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69" y="4270824"/>
            <a:ext cx="3233970" cy="25871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563" y="4146345"/>
            <a:ext cx="3449568" cy="264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8" y="1388534"/>
            <a:ext cx="3840292" cy="13716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Животный мир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222" y="405046"/>
            <a:ext cx="4567450" cy="30330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u="sng" dirty="0" smtClean="0"/>
              <a:t>Широколиственные леса</a:t>
            </a:r>
            <a:endParaRPr lang="ru-RU" sz="2000" b="1" dirty="0" smtClean="0"/>
          </a:p>
          <a:p>
            <a:r>
              <a:rPr lang="ru-RU" sz="2000" b="1" dirty="0" smtClean="0"/>
              <a:t>Собака Динго, птица Киви, попугаи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079" y="4145690"/>
            <a:ext cx="3093413" cy="23200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92" y="3400023"/>
            <a:ext cx="4083447" cy="30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/>
              <a:t>Природные зоны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611" y="940158"/>
            <a:ext cx="5969063" cy="46816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/>
              <a:t>В Австралии хорошо выражена ландшафтная зональность. Природные зоны постепенно сменяют одна другую по мере изменения температуры и режима выпадения осадков. 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10766737" y="5602312"/>
            <a:ext cx="798491" cy="579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857" y="842601"/>
            <a:ext cx="8914286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8" y="1388534"/>
            <a:ext cx="3840292" cy="13716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Растительный мир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142" y="3863662"/>
            <a:ext cx="3482127" cy="23181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u="sng" dirty="0" smtClean="0"/>
              <a:t>Саванны и редколесья</a:t>
            </a:r>
            <a:endParaRPr lang="ru-RU" sz="2000" b="1" dirty="0" smtClean="0"/>
          </a:p>
          <a:p>
            <a:r>
              <a:rPr lang="ru-RU" sz="2000" b="1" dirty="0" smtClean="0"/>
              <a:t>Эвкалипт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660" y="412402"/>
            <a:ext cx="3378663" cy="3665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69" y="3356453"/>
            <a:ext cx="4054396" cy="2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9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8" y="1388534"/>
            <a:ext cx="3840292" cy="13716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Растительный мир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773" y="580851"/>
            <a:ext cx="3207781" cy="4020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u="sng" dirty="0" smtClean="0"/>
              <a:t>Переменно влажные леса</a:t>
            </a:r>
            <a:endParaRPr lang="ru-RU" sz="2000" b="1" dirty="0" smtClean="0"/>
          </a:p>
          <a:p>
            <a:r>
              <a:rPr lang="ru-RU" sz="2000" b="1" dirty="0" smtClean="0"/>
              <a:t>Древовидные папоротники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862" y="3874300"/>
            <a:ext cx="3273441" cy="20976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303" y="1719219"/>
            <a:ext cx="3665807" cy="43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8" y="1388534"/>
            <a:ext cx="3840292" cy="13716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Растительный мир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166" y="4246821"/>
            <a:ext cx="3166625" cy="23749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u="sng" dirty="0" smtClean="0"/>
              <a:t>Пустыни и полупустыни</a:t>
            </a:r>
            <a:endParaRPr lang="ru-RU" sz="2000" b="1" dirty="0" smtClean="0"/>
          </a:p>
          <a:p>
            <a:r>
              <a:rPr lang="ru-RU" sz="2000" b="1" dirty="0" smtClean="0"/>
              <a:t>Травы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900" y="3846218"/>
            <a:ext cx="3509845" cy="23356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375" y="810028"/>
            <a:ext cx="5120193" cy="38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8" y="1388534"/>
            <a:ext cx="3840292" cy="13716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Растительный мир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631" y="658812"/>
            <a:ext cx="3933825" cy="52387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u="sng" dirty="0" smtClean="0"/>
              <a:t>Жестколиственные леса </a:t>
            </a:r>
          </a:p>
          <a:p>
            <a:r>
              <a:rPr lang="ru-RU" sz="2000" b="1" dirty="0" err="1" smtClean="0"/>
              <a:t>Казуарин</a:t>
            </a:r>
            <a:r>
              <a:rPr lang="ru-RU" sz="2000" b="1" dirty="0" smtClean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824" y="3870460"/>
            <a:ext cx="3478725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8" y="1388534"/>
            <a:ext cx="3840292" cy="13716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Животный мир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118" y="334567"/>
            <a:ext cx="4063827" cy="26964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u="sng" dirty="0" smtClean="0"/>
              <a:t>Саванны и редколесья</a:t>
            </a:r>
            <a:endParaRPr lang="ru-RU" sz="2000" b="1" dirty="0" smtClean="0"/>
          </a:p>
          <a:p>
            <a:r>
              <a:rPr lang="ru-RU" sz="2000" b="1" dirty="0" smtClean="0"/>
              <a:t>Вомбат, попугаи, лирохвост, кенгуру, страус Эму, термиты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14" y="603091"/>
            <a:ext cx="3678109" cy="29424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180" y="2855627"/>
            <a:ext cx="4708811" cy="31401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063" y="2926819"/>
            <a:ext cx="2584910" cy="1680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53" y="4188495"/>
            <a:ext cx="2159172" cy="15519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219" y="4313487"/>
            <a:ext cx="3805100" cy="285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978" y="1388534"/>
            <a:ext cx="3840292" cy="13716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Животный мир</a:t>
            </a:r>
            <a:endParaRPr lang="ru-RU" sz="5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311" y="395087"/>
            <a:ext cx="2893441" cy="21690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u="sng" dirty="0" err="1" smtClean="0"/>
              <a:t>Переменновлажные</a:t>
            </a:r>
            <a:r>
              <a:rPr lang="ru-RU" sz="2000" b="1" u="sng" dirty="0" smtClean="0"/>
              <a:t> леса</a:t>
            </a:r>
            <a:endParaRPr lang="ru-RU" sz="2000" b="1" dirty="0" smtClean="0"/>
          </a:p>
          <a:p>
            <a:r>
              <a:rPr lang="ru-RU" sz="2000" b="1" dirty="0" smtClean="0"/>
              <a:t>Лирохвост, попугаи, коала, утконос, кенгуру, ехидна, крокодил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64" y="1376491"/>
            <a:ext cx="3022747" cy="24181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664" y="2399812"/>
            <a:ext cx="3224264" cy="24534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335" y="3710461"/>
            <a:ext cx="3224264" cy="27305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005" y="4503592"/>
            <a:ext cx="3224264" cy="247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</TotalTime>
  <Words>123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BatangChe</vt:lpstr>
      <vt:lpstr>Arial</vt:lpstr>
      <vt:lpstr>Trebuchet MS</vt:lpstr>
      <vt:lpstr>Wingdings 3</vt:lpstr>
      <vt:lpstr>Аспект</vt:lpstr>
      <vt:lpstr>Особенности природы</vt:lpstr>
      <vt:lpstr>Природные зоны</vt:lpstr>
      <vt:lpstr>Презентация PowerPoint</vt:lpstr>
      <vt:lpstr>Растительный мир</vt:lpstr>
      <vt:lpstr>Растительный мир</vt:lpstr>
      <vt:lpstr>Растительный мир</vt:lpstr>
      <vt:lpstr>Растительный мир</vt:lpstr>
      <vt:lpstr>Животный мир</vt:lpstr>
      <vt:lpstr>Животный мир</vt:lpstr>
      <vt:lpstr>Животный мир</vt:lpstr>
      <vt:lpstr>Животный мир</vt:lpstr>
      <vt:lpstr>Животный мир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природы</dc:title>
  <dc:creator>User</dc:creator>
  <cp:lastModifiedBy>география</cp:lastModifiedBy>
  <cp:revision>36</cp:revision>
  <dcterms:created xsi:type="dcterms:W3CDTF">2014-09-27T18:48:35Z</dcterms:created>
  <dcterms:modified xsi:type="dcterms:W3CDTF">2019-01-16T01:46:41Z</dcterms:modified>
</cp:coreProperties>
</file>