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18F-BE55-49B3-978B-C6E3133D7429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C7C7-2368-4BAE-985E-F821C8739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74228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18F-BE55-49B3-978B-C6E3133D7429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C7C7-2368-4BAE-985E-F821C8739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2975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18F-BE55-49B3-978B-C6E3133D7429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C7C7-2368-4BAE-985E-F821C8739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671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18F-BE55-49B3-978B-C6E3133D7429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C7C7-2368-4BAE-985E-F821C8739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07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18F-BE55-49B3-978B-C6E3133D7429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C7C7-2368-4BAE-985E-F821C8739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608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18F-BE55-49B3-978B-C6E3133D7429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C7C7-2368-4BAE-985E-F821C8739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68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18F-BE55-49B3-978B-C6E3133D7429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C7C7-2368-4BAE-985E-F821C8739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2553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18F-BE55-49B3-978B-C6E3133D7429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C7C7-2368-4BAE-985E-F821C8739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149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18F-BE55-49B3-978B-C6E3133D7429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C7C7-2368-4BAE-985E-F821C8739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410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18F-BE55-49B3-978B-C6E3133D7429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C7C7-2368-4BAE-985E-F821C8739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3711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AD18F-BE55-49B3-978B-C6E3133D7429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CC7C7-2368-4BAE-985E-F821C8739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250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0AD18F-BE55-49B3-978B-C6E3133D7429}" type="datetimeFigureOut">
              <a:rPr lang="ru-RU" smtClean="0"/>
              <a:t>13.10.2020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CC7C7-2368-4BAE-985E-F821C8739E9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740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13" Type="http://schemas.openxmlformats.org/officeDocument/2006/relationships/image" Target="../media/image12.jpe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12" Type="http://schemas.openxmlformats.org/officeDocument/2006/relationships/image" Target="../media/image11.png"/><Relationship Id="rId17" Type="http://schemas.openxmlformats.org/officeDocument/2006/relationships/image" Target="../media/image16.jp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jpg"/><Relationship Id="rId5" Type="http://schemas.openxmlformats.org/officeDocument/2006/relationships/image" Target="../media/image4.jpg"/><Relationship Id="rId15" Type="http://schemas.openxmlformats.org/officeDocument/2006/relationships/image" Target="../media/image14.png"/><Relationship Id="rId10" Type="http://schemas.openxmlformats.org/officeDocument/2006/relationships/image" Target="../media/image9.jpg"/><Relationship Id="rId4" Type="http://schemas.openxmlformats.org/officeDocument/2006/relationships/image" Target="../media/image3.jpg"/><Relationship Id="rId9" Type="http://schemas.openxmlformats.org/officeDocument/2006/relationships/image" Target="../media/image8.jpg"/><Relationship Id="rId14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фонPicture 2" descr="C:\Users\Игорь\Desktop\фоны\6bf2270318a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650" y="25271"/>
            <a:ext cx="9156831" cy="6849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найди ф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6126" y="504301"/>
            <a:ext cx="3695700" cy="409575"/>
          </a:xfrm>
          <a:prstGeom prst="rect">
            <a:avLst/>
          </a:prstGeom>
          <a:ln w="38100" cap="sq">
            <a:solidFill>
              <a:srgbClr val="00B05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автобус 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9263" y="3765207"/>
            <a:ext cx="2319964" cy="14640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акула Рисунок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3243" y="3862524"/>
            <a:ext cx="2085975" cy="1219200"/>
          </a:xfrm>
          <a:prstGeom prst="rect">
            <a:avLst/>
          </a:prstGeom>
        </p:spPr>
      </p:pic>
      <p:pic>
        <p:nvPicPr>
          <p:cNvPr id="14" name="ананас Рисунок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7272" y="4339154"/>
            <a:ext cx="657225" cy="1133475"/>
          </a:xfrm>
          <a:prstGeom prst="rect">
            <a:avLst/>
          </a:prstGeom>
        </p:spPr>
      </p:pic>
      <p:pic>
        <p:nvPicPr>
          <p:cNvPr id="15" name="ангел Рисунок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0017" y="937190"/>
            <a:ext cx="895350" cy="1228725"/>
          </a:xfrm>
          <a:prstGeom prst="rect">
            <a:avLst/>
          </a:prstGeom>
          <a:ln>
            <a:noFill/>
          </a:ln>
        </p:spPr>
      </p:pic>
      <p:pic>
        <p:nvPicPr>
          <p:cNvPr id="16" name="апельсин Рисунок 1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9973" y="2794762"/>
            <a:ext cx="1035438" cy="770559"/>
          </a:xfrm>
          <a:prstGeom prst="rect">
            <a:avLst/>
          </a:prstGeom>
        </p:spPr>
      </p:pic>
      <p:pic>
        <p:nvPicPr>
          <p:cNvPr id="19" name="ромашка Рисунок 18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9987" y="1198778"/>
            <a:ext cx="1247775" cy="1181100"/>
          </a:xfrm>
          <a:prstGeom prst="rect">
            <a:avLst/>
          </a:prstGeom>
        </p:spPr>
      </p:pic>
      <p:pic>
        <p:nvPicPr>
          <p:cNvPr id="20" name="шары Рисунок 19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3678" y="528897"/>
            <a:ext cx="1104900" cy="1714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клубника Рисунок 2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6341" y="2535393"/>
            <a:ext cx="1057275" cy="1047750"/>
          </a:xfrm>
          <a:prstGeom prst="rect">
            <a:avLst/>
          </a:prstGeom>
        </p:spPr>
      </p:pic>
      <p:pic>
        <p:nvPicPr>
          <p:cNvPr id="29" name="аист Рисунок 28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335" y="2535393"/>
            <a:ext cx="1219510" cy="1829265"/>
          </a:xfrm>
          <a:prstGeom prst="rect">
            <a:avLst/>
          </a:prstGeom>
        </p:spPr>
      </p:pic>
      <p:pic>
        <p:nvPicPr>
          <p:cNvPr id="1024" name="курица Рисунок 102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3470" y="1198778"/>
            <a:ext cx="2229617" cy="1781319"/>
          </a:xfrm>
          <a:prstGeom prst="rect">
            <a:avLst/>
          </a:prstGeom>
        </p:spPr>
      </p:pic>
      <p:pic>
        <p:nvPicPr>
          <p:cNvPr id="1025" name="арбуз Рисунок 102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8285" y="2980097"/>
            <a:ext cx="1968462" cy="1253902"/>
          </a:xfrm>
          <a:prstGeom prst="rect">
            <a:avLst/>
          </a:prstGeom>
        </p:spPr>
      </p:pic>
      <p:graphicFrame>
        <p:nvGraphicFramePr>
          <p:cNvPr id="1034" name="Таблица 10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8298410"/>
              </p:ext>
            </p:extLst>
          </p:nvPr>
        </p:nvGraphicFramePr>
        <p:xfrm>
          <a:off x="2255345" y="5198392"/>
          <a:ext cx="1236534" cy="390848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4444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084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35" name="Picture 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1448" y="4310579"/>
            <a:ext cx="13223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3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4690" y="5471320"/>
            <a:ext cx="13223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4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1792" y="4233999"/>
            <a:ext cx="1176486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5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9440" y="5064649"/>
            <a:ext cx="13223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9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8514" y="3557771"/>
            <a:ext cx="13223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0" name="Picture 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0633" y="2211338"/>
            <a:ext cx="13223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1" name="Picture 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2090" y="2371891"/>
            <a:ext cx="13223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2" name="Picture 9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1963" y="2821143"/>
            <a:ext cx="13223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3" name="Picture 10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3" y="3386274"/>
            <a:ext cx="13223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4" name="Picture 11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784" y="2186337"/>
            <a:ext cx="13223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046" name="Прямая соединительная линия 1045"/>
          <p:cNvCxnSpPr/>
          <p:nvPr/>
        </p:nvCxnSpPr>
        <p:spPr>
          <a:xfrm>
            <a:off x="2987824" y="2196745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/>
          <p:cNvCxnSpPr/>
          <p:nvPr/>
        </p:nvCxnSpPr>
        <p:spPr>
          <a:xfrm>
            <a:off x="3419872" y="2219491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195736" y="3433899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195736" y="3407709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2592806" y="3407709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5076056" y="2395953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/>
          <p:nvPr/>
        </p:nvCxnSpPr>
        <p:spPr>
          <a:xfrm>
            <a:off x="5524522" y="2395953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944273" y="2836247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7380312" y="2836247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8244408" y="2219491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8676456" y="2219491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8519780" y="3565321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8093578" y="3583143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596336" y="5085372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8005570" y="5085372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>
            <a:off x="6112608" y="4250398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6501963" y="4250398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/>
          <p:cNvCxnSpPr/>
          <p:nvPr/>
        </p:nvCxnSpPr>
        <p:spPr>
          <a:xfrm>
            <a:off x="5243835" y="5472629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695782" y="5471320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4367254" y="4339154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4809019" y="4320896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>
            <a:off x="2670570" y="5182010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>
            <a:off x="3059832" y="5182010"/>
            <a:ext cx="0" cy="39867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а3 Рисунок 3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470" y="528897"/>
            <a:ext cx="333375" cy="342900"/>
          </a:xfrm>
          <a:prstGeom prst="rect">
            <a:avLst/>
          </a:prstGeom>
        </p:spPr>
      </p:pic>
      <p:pic>
        <p:nvPicPr>
          <p:cNvPr id="1033" name="а2 Рисунок 1032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6762" y="518891"/>
            <a:ext cx="333375" cy="342900"/>
          </a:xfrm>
          <a:prstGeom prst="rect">
            <a:avLst/>
          </a:prstGeom>
        </p:spPr>
      </p:pic>
      <p:pic>
        <p:nvPicPr>
          <p:cNvPr id="1027" name="а1 Рисунок 102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8625" y="516351"/>
            <a:ext cx="333375" cy="342900"/>
          </a:xfrm>
          <a:prstGeom prst="rect">
            <a:avLst/>
          </a:prstGeom>
        </p:spPr>
      </p:pic>
      <p:pic>
        <p:nvPicPr>
          <p:cNvPr id="35" name="а5 Рисунок 34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1470" y="526130"/>
            <a:ext cx="333375" cy="342900"/>
          </a:xfrm>
          <a:prstGeom prst="rect">
            <a:avLst/>
          </a:prstGeom>
        </p:spPr>
      </p:pic>
      <p:pic>
        <p:nvPicPr>
          <p:cNvPr id="34" name="а4 Рисунок 33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9112" y="527470"/>
            <a:ext cx="333375" cy="342900"/>
          </a:xfrm>
          <a:prstGeom prst="rect">
            <a:avLst/>
          </a:prstGeom>
        </p:spPr>
      </p:pic>
      <p:pic>
        <p:nvPicPr>
          <p:cNvPr id="36" name="а6 Рисунок 35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8825" y="518891"/>
            <a:ext cx="333375" cy="342900"/>
          </a:xfrm>
          <a:prstGeom prst="rect">
            <a:avLst/>
          </a:prstGeom>
        </p:spPr>
      </p:pic>
      <p:pic>
        <p:nvPicPr>
          <p:cNvPr id="37" name="а7 Рисунок 36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0512" y="528897"/>
            <a:ext cx="333375" cy="342900"/>
          </a:xfrm>
          <a:prstGeom prst="rect">
            <a:avLst/>
          </a:prstGeom>
        </p:spPr>
      </p:pic>
      <p:pic>
        <p:nvPicPr>
          <p:cNvPr id="38" name="а8 Рисунок 3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658" y="518891"/>
            <a:ext cx="333375" cy="342900"/>
          </a:xfrm>
          <a:prstGeom prst="rect">
            <a:avLst/>
          </a:prstGeom>
        </p:spPr>
      </p:pic>
      <p:pic>
        <p:nvPicPr>
          <p:cNvPr id="39" name="а9 Рисунок 38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658" y="524775"/>
            <a:ext cx="333375" cy="342900"/>
          </a:xfrm>
          <a:prstGeom prst="rect">
            <a:avLst/>
          </a:prstGeom>
        </p:spPr>
      </p:pic>
      <p:pic>
        <p:nvPicPr>
          <p:cNvPr id="40" name="а1 9 Рисунок 3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7924" y="524775"/>
            <a:ext cx="333375" cy="342900"/>
          </a:xfrm>
          <a:prstGeom prst="rect">
            <a:avLst/>
          </a:prstGeom>
        </p:spPr>
      </p:pic>
      <p:pic>
        <p:nvPicPr>
          <p:cNvPr id="41" name="а11 Рисунок 40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1657" y="518891"/>
            <a:ext cx="333375" cy="342900"/>
          </a:xfrm>
          <a:prstGeom prst="rect">
            <a:avLst/>
          </a:prstGeom>
        </p:spPr>
      </p:pic>
      <p:sp>
        <p:nvSpPr>
          <p:cNvPr id="42" name="Минус 41"/>
          <p:cNvSpPr/>
          <p:nvPr/>
        </p:nvSpPr>
        <p:spPr>
          <a:xfrm>
            <a:off x="6888278" y="743697"/>
            <a:ext cx="326922" cy="256199"/>
          </a:xfrm>
          <a:prstGeom prst="mathMinus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04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1.48148E-6 L -0.50538 0.683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278" y="341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4.44444E-6 L -0.31632 0.5567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816" y="278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-3.7037E-6 L -0.4243 0.2493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215" y="124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1.85185E-6 L -0.46389 0.4192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94" y="209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59259E-6 L -0.14896 0.2729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48" y="136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2.15178E-6 L -0.21962 0.72443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90" y="36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12535 0.54491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67" y="272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5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0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15178E-6 L 0.0566 0.3361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30" y="167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3.34567E-6 L 0.10382 0.25128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191" y="125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3.34567E-6 L 0.0875 0.45072 " pathEditMode="relative" rAng="0" ptsTypes="AA">
                                      <p:cBhvr>
                                        <p:cTn id="5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75" y="225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5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3" fill="hold">
                      <p:stCondLst>
                        <p:cond delay="0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15178E-6 L 0.03299 0.67191 " pathEditMode="relative" rAng="0" ptsTypes="AA">
                                      <p:cBhvr>
                                        <p:cTn id="56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9" y="3359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Игорь</dc:creator>
  <cp:lastModifiedBy>Admin</cp:lastModifiedBy>
  <cp:revision>37</cp:revision>
  <dcterms:created xsi:type="dcterms:W3CDTF">2017-05-08T03:49:07Z</dcterms:created>
  <dcterms:modified xsi:type="dcterms:W3CDTF">2020-10-13T08:23:42Z</dcterms:modified>
</cp:coreProperties>
</file>