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Цветок «Звездочка»</a:t>
            </a:r>
            <a:br>
              <a:rPr lang="ru-RU" b="1" i="1" dirty="0" smtClean="0">
                <a:solidFill>
                  <a:srgbClr val="0070C0"/>
                </a:solidFill>
              </a:rPr>
            </a:b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6016" y="2780928"/>
            <a:ext cx="4067944" cy="175260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solidFill>
                  <a:srgbClr val="0070C0"/>
                </a:solidFill>
              </a:rPr>
              <a:t>Таранюк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Мария Николаевна,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педагог МАУ ДОД «ДЭБЦ»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г.Хабаровск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http://www.art-talant.org/images/2015/Zvezd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3284495" cy="416747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4. Располагаем все детали на основе и оформляем поделку (для изготовления маленького цветка D=13,5 см, необходимо ½ листа А4)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 descr="http://www.art-talant.org/images/2015/Zvezdo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060848"/>
            <a:ext cx="3120947" cy="395996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Ресурсы: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708920"/>
            <a:ext cx="5958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http://www.art-talant.org/masterklassy/559-cvetok-lzvezdochkar.html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Материалы и приспособления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132856"/>
            <a:ext cx="4896544" cy="2620887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Цветная односторонняя бумага (синяя и зеленая) размером А4 для цветка D=20см.;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Картон размером А3 для основы;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Ножницы, клей.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www.art-talant.org/images/2015/ZvezdochkaM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2977537" cy="374441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b="1" i="1" dirty="0" smtClean="0">
                <a:solidFill>
                  <a:srgbClr val="0070C0"/>
                </a:solidFill>
              </a:rPr>
              <a:t>Берем лист цветной бумаги для изготовления цветка и делим его на 8 равных частей;</a:t>
            </a:r>
            <a:endParaRPr lang="ru-RU" sz="2700" b="1" i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www.art-talant.org/images/2015/Zvezdoch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622093" y="1706499"/>
            <a:ext cx="3658119" cy="4942881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</a:rPr>
              <a:t>Из каждой части складываем лепесток цветка: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517232"/>
            <a:ext cx="601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Шаг №1 </a:t>
            </a:r>
            <a:r>
              <a:rPr lang="ru-RU" sz="2000" b="1" dirty="0" smtClean="0">
                <a:solidFill>
                  <a:srgbClr val="0070C0"/>
                </a:solidFill>
              </a:rPr>
              <a:t>– складываем базовую форму «Треугольник»;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www.art-talant.org/images/2015/Zvezdoch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60848"/>
            <a:ext cx="4253351" cy="331236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5013176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Шаг №2</a:t>
            </a:r>
            <a:r>
              <a:rPr lang="ru-RU" sz="2000" b="1" dirty="0" smtClean="0">
                <a:solidFill>
                  <a:srgbClr val="0070C0"/>
                </a:solidFill>
              </a:rPr>
              <a:t> – обрезаем лишнюю часть бумаги и раскрываем деталь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://www.art-talant.org/images/2015/Zvezdochk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672408" cy="26809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124" name="Picture 4" descr="http://www.art-talant.org/images/2015/Zvezdochk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700808"/>
            <a:ext cx="2336335" cy="275400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95736" y="5373216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Шаг №3 </a:t>
            </a:r>
            <a:r>
              <a:rPr lang="ru-RU" sz="2000" b="1" dirty="0" smtClean="0">
                <a:solidFill>
                  <a:srgbClr val="0070C0"/>
                </a:solidFill>
              </a:rPr>
              <a:t>– соединяем боковые углы с центром квадрата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www.art-talant.org/images/2015/Zvezdochka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836712"/>
            <a:ext cx="2294209" cy="39604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899592" y="5373216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Шаг №4</a:t>
            </a:r>
            <a:r>
              <a:rPr lang="ru-RU" sz="2000" b="1" dirty="0" smtClean="0">
                <a:solidFill>
                  <a:srgbClr val="0070C0"/>
                </a:solidFill>
              </a:rPr>
              <a:t> – переворачиваем деталь и складываем нижние диагональные стороны с центральной линией сгиба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art-talant.org/images/2015/Zvezdochka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836712"/>
            <a:ext cx="2347749" cy="410445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076" name="Picture 4" descr="http://www.art-talant.org/images/2015/Zvezdochk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836711"/>
            <a:ext cx="2448272" cy="4043185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</a:rPr>
              <a:t>Получился первый лепесток. Аналогично изготавливаем еще 7 лепестков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art-talant.org/images/2015/Zvezdochk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72816"/>
            <a:ext cx="4413502" cy="39604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38744" y="-1138745"/>
            <a:ext cx="6858002" cy="913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3. Соединяем лепестки в цветок и вырезаем стебель из зеленой цветной бумаги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://www.art-talant.org/images/2015/Zvezdochka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3207031" cy="335842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2532" name="Picture 4" descr="http://www.art-talant.org/images/2015/Zvezdochka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92896"/>
            <a:ext cx="3258545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145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Цветок «Звездочка» </vt:lpstr>
      <vt:lpstr>Материалы и приспособления </vt:lpstr>
      <vt:lpstr> Берем лист цветной бумаги для изготовления цветка и делим его на 8 равных частей;</vt:lpstr>
      <vt:lpstr>Из каждой части складываем лепесток цветка:</vt:lpstr>
      <vt:lpstr>Презентация PowerPoint</vt:lpstr>
      <vt:lpstr>Презентация PowerPoint</vt:lpstr>
      <vt:lpstr>Презентация PowerPoint</vt:lpstr>
      <vt:lpstr>Презентация PowerPoint</vt:lpstr>
      <vt:lpstr>3. Соединяем лепестки в цветок и вырезаем стебель из зеленой цветной бумаги</vt:lpstr>
      <vt:lpstr>4. Располагаем все детали на основе и оформляем поделку (для изготовления маленького цветка D=13,5 см, необходимо ½ листа А4)</vt:lpstr>
      <vt:lpstr>Ресурсы: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Цветок «Звездочка»</dc:title>
  <dc:creator>Даша</dc:creator>
  <cp:lastModifiedBy>1</cp:lastModifiedBy>
  <cp:revision>4</cp:revision>
  <dcterms:created xsi:type="dcterms:W3CDTF">2015-09-14T12:56:09Z</dcterms:created>
  <dcterms:modified xsi:type="dcterms:W3CDTF">2017-09-08T03:47:56Z</dcterms:modified>
</cp:coreProperties>
</file>