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ocs.google.com/support/bin/answer.py?hl=ru&amp;answer=8780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9144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Создание теста с помощью форм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spcBef>
                <a:spcPct val="0"/>
              </a:spcBef>
            </a:pP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пошаговая инструкция</a:t>
            </a:r>
          </a:p>
          <a:p>
            <a:pPr lvl="0" algn="ctr">
              <a:spcBef>
                <a:spcPct val="0"/>
              </a:spcBef>
            </a:pP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0200" y="4953000"/>
            <a:ext cx="36000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Пенегина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С.Б.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информатики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№11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Березники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Google Follow Goeruentue Yuekleyen Goenuelluelerimize - quoteko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28893"/>
            <a:ext cx="4989761" cy="332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7. Как мне </a:t>
            </a:r>
          </a:p>
          <a:p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...изменить вопрос?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7200" y="990600"/>
            <a:ext cx="830580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изменения существующего вопроса нажмите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кнопку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справа от вопроса, который нужно изменить.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C2424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...удалить вопрос?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удаления существующего вопроса нажмите кнопку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Удалить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справа от вопроса, который нужно удалить.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C2424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...скопировать вопрос?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быстрого копирования нажмите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кнопку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Скопировать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справа от вопроса, который нужно скопировать.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C2424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4818" name="Picture 2" descr="http://infform.16mb.com/kartinki%209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1631576" cy="533400"/>
          </a:xfrm>
          <a:prstGeom prst="rect">
            <a:avLst/>
          </a:prstGeom>
          <a:noFill/>
        </p:spPr>
      </p:pic>
      <p:pic>
        <p:nvPicPr>
          <p:cNvPr id="34819" name="Picture 3" descr="http://infform.16mb.com/kartinki%209/5.jpg"/>
          <p:cNvPicPr>
            <a:picLocks noChangeAspect="1" noChangeArrowheads="1"/>
          </p:cNvPicPr>
          <p:nvPr/>
        </p:nvPicPr>
        <p:blipFill>
          <a:blip r:embed="rId4"/>
          <a:srcRect b="16030"/>
          <a:stretch>
            <a:fillRect/>
          </a:stretch>
        </p:blipFill>
        <p:spPr bwMode="auto">
          <a:xfrm>
            <a:off x="533400" y="4114800"/>
            <a:ext cx="1905000" cy="596221"/>
          </a:xfrm>
          <a:prstGeom prst="rect">
            <a:avLst/>
          </a:prstGeom>
          <a:noFill/>
        </p:spPr>
      </p:pic>
      <p:pic>
        <p:nvPicPr>
          <p:cNvPr id="34820" name="Picture 4" descr="http://infform.16mb.com/kartinki%209/6.jpg"/>
          <p:cNvPicPr>
            <a:picLocks noChangeAspect="1" noChangeArrowheads="1"/>
          </p:cNvPicPr>
          <p:nvPr/>
        </p:nvPicPr>
        <p:blipFill>
          <a:blip r:embed="rId5"/>
          <a:srcRect b="12568"/>
          <a:stretch>
            <a:fillRect/>
          </a:stretch>
        </p:blipFill>
        <p:spPr bwMode="auto">
          <a:xfrm>
            <a:off x="533400" y="6251690"/>
            <a:ext cx="1860510" cy="606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того, как тест готов, нажимаем в правом верхнем углу кнопку "отправить". Получаем ссылку или код для вставки на сайт. Если в тесте производились какие - то изменения, то надо повторно нажимать кнопку "отправить".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33593" t="27458" r="33447" b="24417"/>
          <a:stretch>
            <a:fillRect/>
          </a:stretch>
        </p:blipFill>
        <p:spPr bwMode="auto">
          <a:xfrm>
            <a:off x="1524000" y="1828800"/>
            <a:ext cx="6400800" cy="5029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>
            <a:off x="990600" y="2514600"/>
            <a:ext cx="914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7620000" y="2514600"/>
            <a:ext cx="609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133600"/>
            <a:ext cx="152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ссылка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86600" y="2057400"/>
            <a:ext cx="1828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tml -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код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Результаты теста сохраняются на Google Диске в виде электронной таблицы.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t="7407" r="17164" b="9877"/>
          <a:stretch>
            <a:fillRect/>
          </a:stretch>
        </p:blipFill>
        <p:spPr bwMode="auto">
          <a:xfrm>
            <a:off x="0" y="1143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nfform.16mb.com/kartinki%209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962400" cy="29514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7892" name="Picture 4" descr="http://infform.16mb.com/kartinki%209/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00400"/>
            <a:ext cx="4191000" cy="3232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 электронных таблицах можно с помощью формул настроить автоматический подсчет правильных ответов.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239000" cy="3429000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мастер - класса: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 особенности создания и применения в  образовательном процессе тестов, созданных с помощью форм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Celebs ANDHRAPRADESH NEWS, POLITICS, TELUGU MOVIES, GALLERIES, VIDEOS, GOSSIPS, TECHNOLOGY, HOT 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0"/>
            <a:ext cx="4724400" cy="2658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5867400" cy="533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это…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Google ужесточила требования к приложениям для Andr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371600"/>
            <a:ext cx="3523691" cy="28222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1828800"/>
            <a:ext cx="251460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Google Формами можно не только быстро провести опрос, но и составить список гостей, собрать адреса электронной почты для новостной рассылки и даже провести викторину.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762000"/>
            <a:ext cx="243840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опросов в Интернете абсолютно бесплатно.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4648200"/>
            <a:ext cx="27432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создания и редактирования форм вместе с друзьями, одноклассниками и коллегами. Красочное оформление.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3800" y="4419600"/>
            <a:ext cx="5181600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перемешивать вопросы, и они будут выводиться в случайном порядке. Добавление в форму видеороликов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фотографии. А ещё можно настроить форму так, чтобы респонденты попадали на разные страницы в зависимости от того, какой вариант ответа они выберут.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3200" y="1295400"/>
            <a:ext cx="243840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найдете ответы респондентов в автоматически созданной таблице Google, а статистику ответов, в том числе в виде диаграммы, можно просмотреть прямо в форме.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71014" t="8333" r="-732" b="41705"/>
          <a:stretch>
            <a:fillRect/>
          </a:stretch>
        </p:blipFill>
        <p:spPr bwMode="auto">
          <a:xfrm>
            <a:off x="2590800" y="1143000"/>
            <a:ext cx="6337852" cy="55333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" y="2286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В Google выбираем "Другие сервисы Google".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810000" y="5410200"/>
            <a:ext cx="762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46266" t="26042" r="15336" b="31250"/>
          <a:stretch>
            <a:fillRect/>
          </a:stretch>
        </p:blipFill>
        <p:spPr bwMode="auto">
          <a:xfrm>
            <a:off x="457200" y="1447800"/>
            <a:ext cx="8153400" cy="50986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" y="457200"/>
            <a:ext cx="660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Находим слово "Формы", нажимаем.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819400" y="24384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t="3221" r="1471" b="5231"/>
          <a:stretch>
            <a:fillRect/>
          </a:stretch>
        </p:blipFill>
        <p:spPr bwMode="auto">
          <a:xfrm>
            <a:off x="0" y="1066800"/>
            <a:ext cx="9144000" cy="53101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" y="304800"/>
            <a:ext cx="7125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Открывается форма для создания теста.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 Вместо «Форма без названия» напишите название формы, например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«Тест №1».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открывшемся шаблоне формы можно добавить любые нужные вопросы и варианты ответов.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infform.16mb.com/kartinki%209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59" y="1642840"/>
            <a:ext cx="9109741" cy="5215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5423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создать вопросы анкеты?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9912" t="27083" r="20937" b="26042"/>
          <a:stretch>
            <a:fillRect/>
          </a:stretch>
        </p:blipFill>
        <p:spPr bwMode="auto">
          <a:xfrm>
            <a:off x="0" y="914400"/>
            <a:ext cx="9144000" cy="495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3581400" y="9906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2971800" y="1600200"/>
            <a:ext cx="14478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2400" y="602700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строке «вопрос» пишем номер задания. В строке «пояснение» пишем само задание. Затем выбираем «тип вопроса» и нажимаем кнопку «готово». Также можно поставить галочку «сделать вопрос обязательным».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4894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6. Добавить элемент</a:t>
            </a:r>
            <a:endParaRPr lang="ru-RU" sz="40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9912" t="46875" r="41637" b="25000"/>
          <a:stretch>
            <a:fillRect/>
          </a:stretch>
        </p:blipFill>
        <p:spPr bwMode="auto">
          <a:xfrm>
            <a:off x="304800" y="1066800"/>
            <a:ext cx="8534400" cy="4038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2667000" y="3810000"/>
            <a:ext cx="838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8600" y="54864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тест можно добавить изображение и видео.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275</Words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Цель мастер - класса: изучить особенности создания и применения в  образовательном процессе тестов, созданных с помощью форм Google. </vt:lpstr>
      <vt:lpstr>Формы Google это…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формы</dc:title>
  <dc:creator>Анна</dc:creator>
  <cp:lastModifiedBy>Учитель</cp:lastModifiedBy>
  <cp:revision>114</cp:revision>
  <dcterms:created xsi:type="dcterms:W3CDTF">2015-02-17T20:02:45Z</dcterms:created>
  <dcterms:modified xsi:type="dcterms:W3CDTF">2018-06-15T10:08:19Z</dcterms:modified>
</cp:coreProperties>
</file>