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8" r:id="rId9"/>
    <p:sldId id="269" r:id="rId10"/>
    <p:sldId id="270" r:id="rId11"/>
    <p:sldId id="264" r:id="rId12"/>
    <p:sldId id="265" r:id="rId13"/>
    <p:sldId id="266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48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300039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Мастер-класс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6600" b="1" dirty="0" smtClean="0">
                <a:latin typeface="Bickham Script Two" pitchFamily="66" charset="0"/>
              </a:rPr>
              <a:t>«Ретромобиль из </a:t>
            </a:r>
            <a:r>
              <a:rPr lang="ru-RU" sz="6600" b="1" dirty="0" err="1" smtClean="0">
                <a:latin typeface="Bickham Script Two" pitchFamily="66" charset="0"/>
              </a:rPr>
              <a:t>фоамирана</a:t>
            </a:r>
            <a:r>
              <a:rPr lang="ru-RU" sz="6600" b="1" dirty="0" smtClean="0">
                <a:latin typeface="Bickham Script Two" pitchFamily="66" charset="0"/>
              </a:rPr>
              <a:t>»</a:t>
            </a:r>
            <a:endParaRPr lang="ru-RU" sz="6600" b="1" dirty="0">
              <a:latin typeface="Bickham Script Two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Подготовила</a:t>
            </a: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Тюкова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Вера Игоревна,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учитель технологии МБОУ «ООШ №14»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2017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Выкроить остальные детали автомобиля: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643446"/>
            <a:ext cx="73581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D:\02 Фото\Частное\Вера Игоревна\авто\DSC0248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2"/>
            <a:ext cx="292895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02 Фото\Частное\Вера Игоревна\авто\DSC024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4214818"/>
            <a:ext cx="2160000" cy="16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02 Фото\Частное\Вера Игоревна\авто\DSC024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1571612"/>
            <a:ext cx="314327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02 Фото\Частное\Вера Игоревна\авто\DSC0248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4429132"/>
            <a:ext cx="2160000" cy="94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Из вспененного полимера изготовить форму-основу для заполнения передней части автомобиля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4813994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3567499"/>
            <a:ext cx="70009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Приклеить форму-основу  к бортам и днищу.</a:t>
            </a:r>
          </a:p>
        </p:txBody>
      </p:sp>
      <p:sp>
        <p:nvSpPr>
          <p:cNvPr id="9" name="Прямоугольник 8"/>
          <p:cNvSpPr/>
          <p:nvPr/>
        </p:nvSpPr>
        <p:spPr>
          <a:xfrm rot="167067">
            <a:off x="1500166" y="3286124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Рисунок 10" descr="D:\02 Фото\Частное\Вера Игоревна\авто\DSC0249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357298"/>
            <a:ext cx="2160000" cy="147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02 Фото\Частное\Вера Игоревна\авто\DSC0249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357298"/>
            <a:ext cx="2160000" cy="1468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02 Фото\Частное\Вера Игоревна\авто\DSC0249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4000504"/>
            <a:ext cx="2160000" cy="1589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D:\02 Фото\Частное\Вера Игоревна\авто\DSC024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4143380"/>
            <a:ext cx="2160000" cy="119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D:\02 Фото\Частное\Вера Игоревна\авто\DSC02498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4000504"/>
            <a:ext cx="2160000" cy="151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 Приклеить переднюю часть корпуса, склеить между собой спинку и сиденье; приклеить сиденье к днищу и бортам;</a:t>
            </a:r>
            <a:br>
              <a:rPr lang="ru-RU" sz="2400" dirty="0" smtClean="0"/>
            </a:br>
            <a:r>
              <a:rPr lang="ru-RU" sz="2400" dirty="0" smtClean="0"/>
              <a:t>приклеить заднюю часть корпуса.</a:t>
            </a:r>
            <a:endParaRPr lang="ru-RU" sz="2400" dirty="0"/>
          </a:p>
        </p:txBody>
      </p:sp>
      <p:pic>
        <p:nvPicPr>
          <p:cNvPr id="4" name="Рисунок 3" descr="D:\02 Фото\Частное\Вера Игоревна\авто\DSC025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000240"/>
            <a:ext cx="2160000" cy="171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928802"/>
            <a:ext cx="2160000" cy="203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02 Фото\Частное\Вера Игоревна\авто\DSC025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4500570"/>
            <a:ext cx="2160000" cy="1489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02 Фото\Частное\Вера Игоревна\авто\DSC025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500570"/>
            <a:ext cx="2160000" cy="1697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 Приклеить деталь «лобовое стекло и панель управления».</a:t>
            </a:r>
            <a:br>
              <a:rPr lang="ru-RU" sz="2400" dirty="0" smtClean="0"/>
            </a:br>
            <a:r>
              <a:rPr lang="ru-RU" sz="2400" dirty="0" smtClean="0"/>
              <a:t>Приклеить к ней руль. Приклеить дверцы, бампер и фары.</a:t>
            </a:r>
            <a:endParaRPr lang="ru-RU" sz="2400" dirty="0"/>
          </a:p>
        </p:txBody>
      </p:sp>
      <p:pic>
        <p:nvPicPr>
          <p:cNvPr id="4" name="Рисунок 3" descr="D:\02 Фото\Частное\Вера Игоревна\авто\DSC025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714488"/>
            <a:ext cx="2160000" cy="162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857364"/>
            <a:ext cx="2160000" cy="149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3714752"/>
            <a:ext cx="2160000" cy="172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643314"/>
            <a:ext cx="2160000" cy="176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колеса наклеить диски, приклеить колеса к бортам.</a:t>
            </a:r>
            <a:br>
              <a:rPr lang="ru-RU" sz="2400" dirty="0" smtClean="0"/>
            </a:br>
            <a:r>
              <a:rPr lang="ru-RU" sz="2400" dirty="0" smtClean="0"/>
              <a:t>Приклеить зеркало заднего вида.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071678"/>
            <a:ext cx="2160000" cy="152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2143116"/>
            <a:ext cx="2160000" cy="170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3714752"/>
            <a:ext cx="2160000" cy="171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Практическая работа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1214422"/>
            <a:ext cx="70009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Предлагаю Вам сконструировать из предложенных  заготовок  деталей автомобиль. </a:t>
            </a:r>
          </a:p>
          <a:p>
            <a:endParaRPr lang="ru-RU" dirty="0" smtClean="0"/>
          </a:p>
          <a:p>
            <a:pPr algn="ctr"/>
            <a:r>
              <a:rPr lang="ru-RU" dirty="0" smtClean="0"/>
              <a:t>Детское </a:t>
            </a:r>
            <a:r>
              <a:rPr lang="ru-RU" dirty="0" err="1" smtClean="0"/>
              <a:t>автомоделирование</a:t>
            </a:r>
            <a:r>
              <a:rPr lang="ru-RU" dirty="0" smtClean="0"/>
              <a:t>: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  Работы обучающихся 5А класса</a:t>
            </a:r>
          </a:p>
        </p:txBody>
      </p:sp>
      <p:pic>
        <p:nvPicPr>
          <p:cNvPr id="5" name="Рисунок 4" descr="D:\02 Фото\Частное\Вера Игоревна\автомобили\IMG_20171012_1526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3071810"/>
            <a:ext cx="2160000" cy="150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02 Фото\Частное\Вера Игоревна\автомобили\IMG_20171013_1105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786058"/>
            <a:ext cx="2160000" cy="199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02 Фото\Частное\Вера Игоревна\автомобили\IMG_20171013_1101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2571744"/>
            <a:ext cx="2160000" cy="212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Ретромобиль</a:t>
            </a:r>
            <a:br>
              <a:rPr lang="ru-RU" sz="2400" dirty="0" smtClean="0"/>
            </a:br>
            <a:r>
              <a:rPr lang="ru-RU" sz="2400" dirty="0" smtClean="0"/>
              <a:t>модель №1 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00166" y="4357694"/>
            <a:ext cx="70009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Конкурсная работа Тюковой В.И. </a:t>
            </a:r>
            <a:r>
              <a:rPr lang="ru-RU" smtClean="0"/>
              <a:t>Победа в </a:t>
            </a:r>
            <a:r>
              <a:rPr lang="ru-RU" dirty="0" smtClean="0"/>
              <a:t>номинации </a:t>
            </a:r>
            <a:r>
              <a:rPr lang="ru-RU" dirty="0" smtClean="0"/>
              <a:t>«Технологии преобразования нетрадиционных материалов.  </a:t>
            </a:r>
            <a:r>
              <a:rPr lang="ru-RU" dirty="0" err="1" smtClean="0"/>
              <a:t>Фоамиран</a:t>
            </a:r>
            <a:r>
              <a:rPr lang="ru-RU" dirty="0" smtClean="0"/>
              <a:t>» </a:t>
            </a:r>
            <a:r>
              <a:rPr lang="ru-RU" dirty="0" smtClean="0"/>
              <a:t>на областной выставке </a:t>
            </a:r>
            <a:r>
              <a:rPr lang="ru-RU" dirty="0" smtClean="0"/>
              <a:t>ДПИ «Радуга </a:t>
            </a:r>
            <a:r>
              <a:rPr lang="ru-RU" dirty="0" smtClean="0"/>
              <a:t>творчества» </a:t>
            </a:r>
            <a:r>
              <a:rPr lang="ru-RU" dirty="0" smtClean="0"/>
              <a:t>в рамках </a:t>
            </a:r>
            <a:r>
              <a:rPr lang="en-US" dirty="0" smtClean="0"/>
              <a:t>V </a:t>
            </a:r>
            <a:r>
              <a:rPr lang="ru-RU" dirty="0" smtClean="0"/>
              <a:t>фестиваля инновационной образовательной </a:t>
            </a:r>
            <a:r>
              <a:rPr lang="ru-RU" dirty="0" err="1" smtClean="0"/>
              <a:t>здоровьеориетированной</a:t>
            </a:r>
            <a:r>
              <a:rPr lang="ru-RU" dirty="0" smtClean="0"/>
              <a:t> деятельности, посвященного году Экологии в </a:t>
            </a:r>
            <a:r>
              <a:rPr lang="ru-RU" dirty="0" err="1" smtClean="0"/>
              <a:t>Россиии</a:t>
            </a:r>
            <a:r>
              <a:rPr lang="ru-RU" dirty="0" smtClean="0"/>
              <a:t>, 2017 </a:t>
            </a:r>
            <a:r>
              <a:rPr lang="ru-RU" dirty="0" smtClean="0"/>
              <a:t>г.   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00174"/>
            <a:ext cx="2880000" cy="25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714488"/>
            <a:ext cx="288000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1428736"/>
            <a:ext cx="72866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Какие чувства и эмоции возникали у Вас в процессе работы?</a:t>
            </a:r>
          </a:p>
          <a:p>
            <a:r>
              <a:rPr lang="ru-RU" sz="2400" dirty="0" smtClean="0"/>
              <a:t>Понадобятся ли Вам знания и умения, приобретенные на этом занятии, в дальнейшее вашей деятельности?</a:t>
            </a:r>
          </a:p>
          <a:p>
            <a:endParaRPr lang="ru-RU" sz="2400" dirty="0" smtClean="0"/>
          </a:p>
          <a:p>
            <a:r>
              <a:rPr lang="ru-RU" sz="2400" dirty="0" smtClean="0"/>
              <a:t>Спасибо за внимание и творческих успехов Вам, уважаемые коллеги!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мастер-класса: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1571612"/>
            <a:ext cx="62865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познакомить слушателей с технологией конструирования и моделирования автомобилей  из </a:t>
            </a:r>
            <a:r>
              <a:rPr lang="ru-RU" sz="3200" dirty="0" err="1" smtClean="0"/>
              <a:t>фоамирана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720840"/>
            <a:ext cx="73581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 передача учителем-мастером своего опыта путем прямого и комментированного показа последовательности действий, методов, приемов и форм педагогической деятельности;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совместная отработка методических подходов учителя-мастера и приемов решения поставленной в программе мастер-класса проблемы;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рефлексия собственного профессионального мастерства участниками мастер-класса.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357322"/>
          </a:xfrm>
        </p:spPr>
        <p:txBody>
          <a:bodyPr>
            <a:noAutofit/>
          </a:bodyPr>
          <a:lstStyle/>
          <a:p>
            <a:r>
              <a:rPr lang="ru-RU" sz="2400" i="1" dirty="0" smtClean="0"/>
              <a:t>                   Мастерство – это когда «что» и  «как» приходят одновременно. </a:t>
            </a:r>
            <a:br>
              <a:rPr lang="ru-RU" sz="2400" i="1" dirty="0" smtClean="0"/>
            </a:br>
            <a:r>
              <a:rPr lang="ru-RU" sz="2400" i="1" dirty="0" smtClean="0"/>
              <a:t>                                                  В. Э. Мейерхольд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8728" y="2551836"/>
            <a:ext cx="7000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Конструирование – разработка конструкции в виде эскиза, технического рисунка, чертежа.</a:t>
            </a:r>
            <a:br>
              <a:rPr lang="ru-RU" sz="2800" dirty="0" smtClean="0"/>
            </a:br>
            <a:r>
              <a:rPr lang="ru-RU" sz="2800" dirty="0" smtClean="0"/>
              <a:t>Моделирование – изменение чертежа деталей конструкции в соответствии с выбранной моделью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Анализ проблемы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1500174"/>
            <a:ext cx="721523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Развитие элементов конструкторского мышления у современных школьников  считаю одной из важнейших задач.  </a:t>
            </a:r>
          </a:p>
          <a:p>
            <a:r>
              <a:rPr lang="ru-RU" sz="2400" dirty="0" smtClean="0"/>
              <a:t> Учитель технологии постоянно находится в поиске новых объектов труда, освоении новых материалов, разработке или творческой переработке  технологий по изготовлению изделий в самых различных техниках. </a:t>
            </a:r>
          </a:p>
          <a:p>
            <a:r>
              <a:rPr lang="ru-RU" sz="2400" dirty="0" smtClean="0"/>
              <a:t>  </a:t>
            </a:r>
          </a:p>
          <a:p>
            <a:endParaRPr lang="ru-RU" sz="2400" dirty="0" smtClean="0"/>
          </a:p>
          <a:p>
            <a:r>
              <a:rPr lang="ru-RU" sz="2400" dirty="0" smtClean="0"/>
              <a:t>  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24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 smtClean="0"/>
              <a:t>Автомоделирование</a:t>
            </a:r>
            <a:r>
              <a:rPr lang="ru-RU" sz="2800" dirty="0" smtClean="0"/>
              <a:t>  – увлекательное занятие для учителя технологии и для его учеников!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1714488"/>
            <a:ext cx="721523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Предлагаю Вам освоить разработанную мною и апробированную в процессе практической работы с обучающимися 5-6-х классов технологию изготовления автомобилей</a:t>
            </a:r>
          </a:p>
          <a:p>
            <a:r>
              <a:rPr lang="ru-RU" sz="2800" dirty="0" smtClean="0"/>
              <a:t>  из </a:t>
            </a:r>
            <a:r>
              <a:rPr lang="ru-RU" sz="2800" dirty="0" err="1" smtClean="0"/>
              <a:t>фоамирана</a:t>
            </a:r>
            <a:r>
              <a:rPr lang="ru-RU" sz="2800" dirty="0" smtClean="0"/>
              <a:t> – пластичного, моющегося материала, с которым очень приятно работать.</a:t>
            </a:r>
          </a:p>
          <a:p>
            <a:r>
              <a:rPr lang="ru-RU" sz="2800" dirty="0" smtClean="0"/>
              <a:t> Начнем с самой простой конструкции, на основе которой можно моделировать другие «марки» автомобилей.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Материалы, инструменты, приспособления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3429000"/>
            <a:ext cx="73581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Фоамиран</a:t>
            </a:r>
            <a:r>
              <a:rPr lang="ru-RU" dirty="0" smtClean="0"/>
              <a:t>  двух – трех гармонирующих цветов – для корпуса и других деталей верхней части автомобиля, черного цвета – для колес, белого – для дисков, золотистого – для фар и серебряного – для зеркала;</a:t>
            </a:r>
          </a:p>
          <a:p>
            <a:r>
              <a:rPr lang="ru-RU" dirty="0" smtClean="0"/>
              <a:t>картон для изготовления шаблонов выкроек деталей;</a:t>
            </a:r>
          </a:p>
          <a:p>
            <a:r>
              <a:rPr lang="ru-RU" dirty="0" smtClean="0"/>
              <a:t>тонкий вспененный полимер для создания формы-основы передней части  автомобиля. Ножницы, карандаш, шариковая ручка, линейка, зубочистка, дырокол, двухрублевая монета (для обводки), пластиковая катушка из-под ниток, двухсторонний скотч,  клей «Титан», контейнер для мусора</a:t>
            </a:r>
            <a:endParaRPr lang="ru-RU" dirty="0"/>
          </a:p>
        </p:txBody>
      </p:sp>
      <p:pic>
        <p:nvPicPr>
          <p:cNvPr id="7" name="Рисунок 6" descr="D:\02 Фото\Частное\Вера Игоревна\авто\DSC0246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142984"/>
            <a:ext cx="550072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Изготовить из картона шаблоны выкроек деталей автомобиля: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429132"/>
            <a:ext cx="73581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Прямоугольник 80Х40 мм – днище автомобиля;</a:t>
            </a:r>
          </a:p>
          <a:p>
            <a:r>
              <a:rPr lang="ru-RU" dirty="0" smtClean="0"/>
              <a:t>Прямоугольник 80Х20 мм – борт; 50Х40 – капот; 15Х40 мм – передняя часть;</a:t>
            </a:r>
          </a:p>
          <a:p>
            <a:r>
              <a:rPr lang="ru-RU" dirty="0" smtClean="0"/>
              <a:t>20Х40 мм – задняя часть; 36Х25 мм– спинка сиденья; </a:t>
            </a:r>
          </a:p>
          <a:p>
            <a:r>
              <a:rPr lang="ru-RU" dirty="0" smtClean="0"/>
              <a:t>36Х15 мм – сиденье; </a:t>
            </a:r>
          </a:p>
          <a:p>
            <a:r>
              <a:rPr lang="ru-RU" dirty="0" smtClean="0"/>
              <a:t>45Х36 мм – для трафарета лобового стекла с панелью управления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D:\02 Фото\Частное\Вера Игоревна\авто\DSC024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285860"/>
            <a:ext cx="600079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Обвести последовательно шаблоны на </a:t>
            </a:r>
            <a:r>
              <a:rPr lang="ru-RU" sz="2400" dirty="0" err="1" smtClean="0"/>
              <a:t>фоамиране</a:t>
            </a:r>
            <a:r>
              <a:rPr lang="ru-RU" sz="2400" dirty="0" smtClean="0"/>
              <a:t> и выкроить детали корпуса автомобиля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4643446"/>
            <a:ext cx="73581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Важно: Напоминать детям об экономичном раскрое деталей изделия на материале. Принцип: минимум отходов! </a:t>
            </a:r>
          </a:p>
          <a:p>
            <a:r>
              <a:rPr lang="ru-RU" dirty="0" smtClean="0"/>
              <a:t>Важно: соблюдать охрану и  культуру труда.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D:\02 Фото\Частное\Вера Игоревна\авто\DSC024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357298"/>
            <a:ext cx="65722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FEFE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567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Мастер-класс  «Ретромобиль из фоамирана»</vt:lpstr>
      <vt:lpstr>Цель мастер-класса:</vt:lpstr>
      <vt:lpstr>Задачи:</vt:lpstr>
      <vt:lpstr>                   Мастерство – это когда «что» и  «как» приходят одновременно.                                                    В. Э. Мейерхольд</vt:lpstr>
      <vt:lpstr>Анализ проблемы</vt:lpstr>
      <vt:lpstr>Автомоделирование  – увлекательное занятие для учителя технологии и для его учеников!</vt:lpstr>
      <vt:lpstr>Материалы, инструменты, приспособления</vt:lpstr>
      <vt:lpstr>Изготовить из картона шаблоны выкроек деталей автомобиля:</vt:lpstr>
      <vt:lpstr>Обвести последовательно шаблоны на фоамиране и выкроить детали корпуса автомобиля</vt:lpstr>
      <vt:lpstr> Выкроить остальные детали автомобиля:</vt:lpstr>
      <vt:lpstr> Из вспененного полимера изготовить форму-основу для заполнения передней части автомобиля</vt:lpstr>
      <vt:lpstr> Приклеить переднюю часть корпуса, склеить между собой спинку и сиденье; приклеить сиденье к днищу и бортам; приклеить заднюю часть корпуса.</vt:lpstr>
      <vt:lpstr> Приклеить деталь «лобовое стекло и панель управления». Приклеить к ней руль. Приклеить дверцы, бампер и фары.</vt:lpstr>
      <vt:lpstr>На колеса наклеить диски, приклеить колеса к бортам. Приклеить зеркало заднего вида.</vt:lpstr>
      <vt:lpstr>Практическая работа</vt:lpstr>
      <vt:lpstr>Ретромобиль модель №1 </vt:lpstr>
      <vt:lpstr>Рефлексия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 «Ретромобиль из фоамирана»</dc:title>
  <dc:creator>Администратор</dc:creator>
  <cp:lastModifiedBy>Admin</cp:lastModifiedBy>
  <cp:revision>22</cp:revision>
  <dcterms:created xsi:type="dcterms:W3CDTF">2017-11-18T07:48:07Z</dcterms:created>
  <dcterms:modified xsi:type="dcterms:W3CDTF">2017-11-18T11:55:21Z</dcterms:modified>
</cp:coreProperties>
</file>